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5D8FC-6592-488B-8EDF-BBC363248815}" v="19" dt="2023-01-10T10:25:26.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Pierre Sampson" userId="021cda9dfacd6fc1" providerId="LiveId" clId="{2075D8FC-6592-488B-8EDF-BBC363248815}"/>
    <pc:docChg chg="undo custSel addSld delSld modSld sldOrd">
      <pc:chgData name="Marie-Pierre Sampson" userId="021cda9dfacd6fc1" providerId="LiveId" clId="{2075D8FC-6592-488B-8EDF-BBC363248815}" dt="2023-01-10T10:26:37.582" v="1050" actId="14100"/>
      <pc:docMkLst>
        <pc:docMk/>
      </pc:docMkLst>
      <pc:sldChg chg="modSp mod">
        <pc:chgData name="Marie-Pierre Sampson" userId="021cda9dfacd6fc1" providerId="LiveId" clId="{2075D8FC-6592-488B-8EDF-BBC363248815}" dt="2023-01-10T10:02:18.054" v="826" actId="255"/>
        <pc:sldMkLst>
          <pc:docMk/>
          <pc:sldMk cId="821613545" sldId="256"/>
        </pc:sldMkLst>
        <pc:spChg chg="mod">
          <ac:chgData name="Marie-Pierre Sampson" userId="021cda9dfacd6fc1" providerId="LiveId" clId="{2075D8FC-6592-488B-8EDF-BBC363248815}" dt="2023-01-09T17:09:32.949" v="361" actId="1076"/>
          <ac:spMkLst>
            <pc:docMk/>
            <pc:sldMk cId="821613545" sldId="256"/>
            <ac:spMk id="4" creationId="{634A813A-9875-6F68-4609-96C981B20AC3}"/>
          </ac:spMkLst>
        </pc:spChg>
        <pc:spChg chg="mod">
          <ac:chgData name="Marie-Pierre Sampson" userId="021cda9dfacd6fc1" providerId="LiveId" clId="{2075D8FC-6592-488B-8EDF-BBC363248815}" dt="2023-01-09T17:09:27.357" v="360" actId="255"/>
          <ac:spMkLst>
            <pc:docMk/>
            <pc:sldMk cId="821613545" sldId="256"/>
            <ac:spMk id="5" creationId="{06B72AEC-7839-61E7-5DA9-A2FAD7197C5E}"/>
          </ac:spMkLst>
        </pc:spChg>
        <pc:spChg chg="mod">
          <ac:chgData name="Marie-Pierre Sampson" userId="021cda9dfacd6fc1" providerId="LiveId" clId="{2075D8FC-6592-488B-8EDF-BBC363248815}" dt="2023-01-10T10:02:18.054" v="826" actId="255"/>
          <ac:spMkLst>
            <pc:docMk/>
            <pc:sldMk cId="821613545" sldId="256"/>
            <ac:spMk id="6" creationId="{FD97BB45-4B99-9B1C-C576-AFAA5BECE77D}"/>
          </ac:spMkLst>
        </pc:spChg>
      </pc:sldChg>
      <pc:sldChg chg="modSp mod">
        <pc:chgData name="Marie-Pierre Sampson" userId="021cda9dfacd6fc1" providerId="LiveId" clId="{2075D8FC-6592-488B-8EDF-BBC363248815}" dt="2023-01-10T10:02:47.945" v="833" actId="14100"/>
        <pc:sldMkLst>
          <pc:docMk/>
          <pc:sldMk cId="2428166766" sldId="257"/>
        </pc:sldMkLst>
        <pc:spChg chg="mod">
          <ac:chgData name="Marie-Pierre Sampson" userId="021cda9dfacd6fc1" providerId="LiveId" clId="{2075D8FC-6592-488B-8EDF-BBC363248815}" dt="2023-01-10T10:02:47.945" v="833" actId="14100"/>
          <ac:spMkLst>
            <pc:docMk/>
            <pc:sldMk cId="2428166766" sldId="257"/>
            <ac:spMk id="5" creationId="{06B72AEC-7839-61E7-5DA9-A2FAD7197C5E}"/>
          </ac:spMkLst>
        </pc:spChg>
        <pc:spChg chg="mod">
          <ac:chgData name="Marie-Pierre Sampson" userId="021cda9dfacd6fc1" providerId="LiveId" clId="{2075D8FC-6592-488B-8EDF-BBC363248815}" dt="2023-01-10T10:02:39.712" v="831" actId="1076"/>
          <ac:spMkLst>
            <pc:docMk/>
            <pc:sldMk cId="2428166766" sldId="257"/>
            <ac:spMk id="6" creationId="{FD97BB45-4B99-9B1C-C576-AFAA5BECE77D}"/>
          </ac:spMkLst>
        </pc:spChg>
      </pc:sldChg>
      <pc:sldChg chg="modSp mod">
        <pc:chgData name="Marie-Pierre Sampson" userId="021cda9dfacd6fc1" providerId="LiveId" clId="{2075D8FC-6592-488B-8EDF-BBC363248815}" dt="2023-01-10T10:17:14.511" v="891" actId="113"/>
        <pc:sldMkLst>
          <pc:docMk/>
          <pc:sldMk cId="4099010305" sldId="258"/>
        </pc:sldMkLst>
        <pc:spChg chg="mod">
          <ac:chgData name="Marie-Pierre Sampson" userId="021cda9dfacd6fc1" providerId="LiveId" clId="{2075D8FC-6592-488B-8EDF-BBC363248815}" dt="2023-01-10T10:03:49.740" v="835" actId="114"/>
          <ac:spMkLst>
            <pc:docMk/>
            <pc:sldMk cId="4099010305" sldId="258"/>
            <ac:spMk id="5" creationId="{06B72AEC-7839-61E7-5DA9-A2FAD7197C5E}"/>
          </ac:spMkLst>
        </pc:spChg>
        <pc:spChg chg="mod">
          <ac:chgData name="Marie-Pierre Sampson" userId="021cda9dfacd6fc1" providerId="LiveId" clId="{2075D8FC-6592-488B-8EDF-BBC363248815}" dt="2023-01-10T10:17:14.511" v="891" actId="113"/>
          <ac:spMkLst>
            <pc:docMk/>
            <pc:sldMk cId="4099010305" sldId="258"/>
            <ac:spMk id="6" creationId="{FD97BB45-4B99-9B1C-C576-AFAA5BECE77D}"/>
          </ac:spMkLst>
        </pc:spChg>
      </pc:sldChg>
      <pc:sldChg chg="modSp mod">
        <pc:chgData name="Marie-Pierre Sampson" userId="021cda9dfacd6fc1" providerId="LiveId" clId="{2075D8FC-6592-488B-8EDF-BBC363248815}" dt="2023-01-10T10:26:37.582" v="1050" actId="14100"/>
        <pc:sldMkLst>
          <pc:docMk/>
          <pc:sldMk cId="3290991539" sldId="259"/>
        </pc:sldMkLst>
        <pc:spChg chg="mod">
          <ac:chgData name="Marie-Pierre Sampson" userId="021cda9dfacd6fc1" providerId="LiveId" clId="{2075D8FC-6592-488B-8EDF-BBC363248815}" dt="2023-01-10T10:26:37.582" v="1050" actId="14100"/>
          <ac:spMkLst>
            <pc:docMk/>
            <pc:sldMk cId="3290991539" sldId="259"/>
            <ac:spMk id="5" creationId="{06B72AEC-7839-61E7-5DA9-A2FAD7197C5E}"/>
          </ac:spMkLst>
        </pc:spChg>
      </pc:sldChg>
      <pc:sldChg chg="modSp mod">
        <pc:chgData name="Marie-Pierre Sampson" userId="021cda9dfacd6fc1" providerId="LiveId" clId="{2075D8FC-6592-488B-8EDF-BBC363248815}" dt="2023-01-10T10:05:05.997" v="858" actId="114"/>
        <pc:sldMkLst>
          <pc:docMk/>
          <pc:sldMk cId="1681103107" sldId="260"/>
        </pc:sldMkLst>
        <pc:spChg chg="mod">
          <ac:chgData name="Marie-Pierre Sampson" userId="021cda9dfacd6fc1" providerId="LiveId" clId="{2075D8FC-6592-488B-8EDF-BBC363248815}" dt="2023-01-10T10:04:31.659" v="857" actId="20577"/>
          <ac:spMkLst>
            <pc:docMk/>
            <pc:sldMk cId="1681103107" sldId="260"/>
            <ac:spMk id="5" creationId="{06B72AEC-7839-61E7-5DA9-A2FAD7197C5E}"/>
          </ac:spMkLst>
        </pc:spChg>
        <pc:spChg chg="mod">
          <ac:chgData name="Marie-Pierre Sampson" userId="021cda9dfacd6fc1" providerId="LiveId" clId="{2075D8FC-6592-488B-8EDF-BBC363248815}" dt="2023-01-10T10:05:05.997" v="858" actId="114"/>
          <ac:spMkLst>
            <pc:docMk/>
            <pc:sldMk cId="1681103107" sldId="260"/>
            <ac:spMk id="6" creationId="{FD97BB45-4B99-9B1C-C576-AFAA5BECE77D}"/>
          </ac:spMkLst>
        </pc:spChg>
        <pc:picChg chg="mod">
          <ac:chgData name="Marie-Pierre Sampson" userId="021cda9dfacd6fc1" providerId="LiveId" clId="{2075D8FC-6592-488B-8EDF-BBC363248815}" dt="2023-01-09T16:44:24.793" v="12" actId="1076"/>
          <ac:picMkLst>
            <pc:docMk/>
            <pc:sldMk cId="1681103107" sldId="260"/>
            <ac:picMk id="13" creationId="{E29AC7DB-F0F2-3552-5E7D-D651AA013266}"/>
          </ac:picMkLst>
        </pc:picChg>
      </pc:sldChg>
      <pc:sldChg chg="addSp delSp modSp add mod ord">
        <pc:chgData name="Marie-Pierre Sampson" userId="021cda9dfacd6fc1" providerId="LiveId" clId="{2075D8FC-6592-488B-8EDF-BBC363248815}" dt="2023-01-09T17:02:44.543" v="340" actId="2711"/>
        <pc:sldMkLst>
          <pc:docMk/>
          <pc:sldMk cId="771242957" sldId="261"/>
        </pc:sldMkLst>
        <pc:spChg chg="add del mod">
          <ac:chgData name="Marie-Pierre Sampson" userId="021cda9dfacd6fc1" providerId="LiveId" clId="{2075D8FC-6592-488B-8EDF-BBC363248815}" dt="2023-01-09T16:47:25.793" v="21"/>
          <ac:spMkLst>
            <pc:docMk/>
            <pc:sldMk cId="771242957" sldId="261"/>
            <ac:spMk id="3" creationId="{565BA7BD-584B-D4D3-EB8A-D1BE2D52104D}"/>
          </ac:spMkLst>
        </pc:spChg>
        <pc:spChg chg="mod">
          <ac:chgData name="Marie-Pierre Sampson" userId="021cda9dfacd6fc1" providerId="LiveId" clId="{2075D8FC-6592-488B-8EDF-BBC363248815}" dt="2023-01-09T16:49:33.567" v="37"/>
          <ac:spMkLst>
            <pc:docMk/>
            <pc:sldMk cId="771242957" sldId="261"/>
            <ac:spMk id="4" creationId="{634A813A-9875-6F68-4609-96C981B20AC3}"/>
          </ac:spMkLst>
        </pc:spChg>
        <pc:spChg chg="del mod">
          <ac:chgData name="Marie-Pierre Sampson" userId="021cda9dfacd6fc1" providerId="LiveId" clId="{2075D8FC-6592-488B-8EDF-BBC363248815}" dt="2023-01-09T16:49:07.417" v="35" actId="478"/>
          <ac:spMkLst>
            <pc:docMk/>
            <pc:sldMk cId="771242957" sldId="261"/>
            <ac:spMk id="5" creationId="{06B72AEC-7839-61E7-5DA9-A2FAD7197C5E}"/>
          </ac:spMkLst>
        </pc:spChg>
        <pc:spChg chg="mod">
          <ac:chgData name="Marie-Pierre Sampson" userId="021cda9dfacd6fc1" providerId="LiveId" clId="{2075D8FC-6592-488B-8EDF-BBC363248815}" dt="2023-01-09T17:02:44.543" v="340" actId="2711"/>
          <ac:spMkLst>
            <pc:docMk/>
            <pc:sldMk cId="771242957" sldId="261"/>
            <ac:spMk id="6" creationId="{FD97BB45-4B99-9B1C-C576-AFAA5BECE77D}"/>
          </ac:spMkLst>
        </pc:spChg>
        <pc:spChg chg="add del mod">
          <ac:chgData name="Marie-Pierre Sampson" userId="021cda9dfacd6fc1" providerId="LiveId" clId="{2075D8FC-6592-488B-8EDF-BBC363248815}" dt="2023-01-09T16:47:25.793" v="21"/>
          <ac:spMkLst>
            <pc:docMk/>
            <pc:sldMk cId="771242957" sldId="261"/>
            <ac:spMk id="8" creationId="{EA766F1B-1D57-D5CD-7F14-F2B9A69B0863}"/>
          </ac:spMkLst>
        </pc:spChg>
        <pc:spChg chg="add del">
          <ac:chgData name="Marie-Pierre Sampson" userId="021cda9dfacd6fc1" providerId="LiveId" clId="{2075D8FC-6592-488B-8EDF-BBC363248815}" dt="2023-01-09T16:48:00.885" v="25"/>
          <ac:spMkLst>
            <pc:docMk/>
            <pc:sldMk cId="771242957" sldId="261"/>
            <ac:spMk id="11" creationId="{3EDC91A6-9A59-B5B0-C8EB-886DDCBB8197}"/>
          </ac:spMkLst>
        </pc:spChg>
        <pc:spChg chg="add del">
          <ac:chgData name="Marie-Pierre Sampson" userId="021cda9dfacd6fc1" providerId="LiveId" clId="{2075D8FC-6592-488B-8EDF-BBC363248815}" dt="2023-01-09T16:48:00.885" v="25"/>
          <ac:spMkLst>
            <pc:docMk/>
            <pc:sldMk cId="771242957" sldId="261"/>
            <ac:spMk id="12" creationId="{8B178CEB-6270-B197-7C1D-D705CB6DFF51}"/>
          </ac:spMkLst>
        </pc:spChg>
        <pc:picChg chg="del">
          <ac:chgData name="Marie-Pierre Sampson" userId="021cda9dfacd6fc1" providerId="LiveId" clId="{2075D8FC-6592-488B-8EDF-BBC363248815}" dt="2023-01-09T16:48:58.326" v="33" actId="478"/>
          <ac:picMkLst>
            <pc:docMk/>
            <pc:sldMk cId="771242957" sldId="261"/>
            <ac:picMk id="2" creationId="{D1C8FA5B-6D6E-3198-F538-E1374A66F24E}"/>
          </ac:picMkLst>
        </pc:picChg>
        <pc:picChg chg="add mod">
          <ac:chgData name="Marie-Pierre Sampson" userId="021cda9dfacd6fc1" providerId="LiveId" clId="{2075D8FC-6592-488B-8EDF-BBC363248815}" dt="2023-01-09T16:49:01.668" v="34" actId="1076"/>
          <ac:picMkLst>
            <pc:docMk/>
            <pc:sldMk cId="771242957" sldId="261"/>
            <ac:picMk id="13" creationId="{FE96309A-33F8-B8D5-F720-EBB2302F216F}"/>
          </ac:picMkLst>
        </pc:picChg>
        <pc:picChg chg="add del mod">
          <ac:chgData name="Marie-Pierre Sampson" userId="021cda9dfacd6fc1" providerId="LiveId" clId="{2075D8FC-6592-488B-8EDF-BBC363248815}" dt="2023-01-09T16:47:25.793" v="21"/>
          <ac:picMkLst>
            <pc:docMk/>
            <pc:sldMk cId="771242957" sldId="261"/>
            <ac:picMk id="2049" creationId="{443023D8-1BC8-FBED-2474-C145CE5074A5}"/>
          </ac:picMkLst>
        </pc:picChg>
        <pc:picChg chg="add del">
          <ac:chgData name="Marie-Pierre Sampson" userId="021cda9dfacd6fc1" providerId="LiveId" clId="{2075D8FC-6592-488B-8EDF-BBC363248815}" dt="2023-01-09T16:48:00.885" v="25"/>
          <ac:picMkLst>
            <pc:docMk/>
            <pc:sldMk cId="771242957" sldId="261"/>
            <ac:picMk id="2052" creationId="{E63EF1BA-21DB-E52D-4439-8CC9C44C839B}"/>
          </ac:picMkLst>
        </pc:picChg>
      </pc:sldChg>
      <pc:sldChg chg="add del">
        <pc:chgData name="Marie-Pierre Sampson" userId="021cda9dfacd6fc1" providerId="LiveId" clId="{2075D8FC-6592-488B-8EDF-BBC363248815}" dt="2023-01-09T16:50:03.515" v="39" actId="2890"/>
        <pc:sldMkLst>
          <pc:docMk/>
          <pc:sldMk cId="1686661119" sldId="262"/>
        </pc:sldMkLst>
      </pc:sldChg>
      <pc:sldChg chg="addSp delSp modSp add mod ord">
        <pc:chgData name="Marie-Pierre Sampson" userId="021cda9dfacd6fc1" providerId="LiveId" clId="{2075D8FC-6592-488B-8EDF-BBC363248815}" dt="2023-01-10T10:21:14.234" v="908" actId="20577"/>
        <pc:sldMkLst>
          <pc:docMk/>
          <pc:sldMk cId="2081142033" sldId="262"/>
        </pc:sldMkLst>
        <pc:spChg chg="add del">
          <ac:chgData name="Marie-Pierre Sampson" userId="021cda9dfacd6fc1" providerId="LiveId" clId="{2075D8FC-6592-488B-8EDF-BBC363248815}" dt="2023-01-09T16:51:50.148" v="100"/>
          <ac:spMkLst>
            <pc:docMk/>
            <pc:sldMk cId="2081142033" sldId="262"/>
            <ac:spMk id="3" creationId="{C3A1CA6F-DF0B-DC21-2561-F4BF99E65FB7}"/>
          </ac:spMkLst>
        </pc:spChg>
        <pc:spChg chg="mod">
          <ac:chgData name="Marie-Pierre Sampson" userId="021cda9dfacd6fc1" providerId="LiveId" clId="{2075D8FC-6592-488B-8EDF-BBC363248815}" dt="2023-01-10T10:06:33.543" v="865" actId="114"/>
          <ac:spMkLst>
            <pc:docMk/>
            <pc:sldMk cId="2081142033" sldId="262"/>
            <ac:spMk id="4" creationId="{634A813A-9875-6F68-4609-96C981B20AC3}"/>
          </ac:spMkLst>
        </pc:spChg>
        <pc:spChg chg="mod">
          <ac:chgData name="Marie-Pierre Sampson" userId="021cda9dfacd6fc1" providerId="LiveId" clId="{2075D8FC-6592-488B-8EDF-BBC363248815}" dt="2023-01-10T10:21:08.337" v="907" actId="20577"/>
          <ac:spMkLst>
            <pc:docMk/>
            <pc:sldMk cId="2081142033" sldId="262"/>
            <ac:spMk id="5" creationId="{06B72AEC-7839-61E7-5DA9-A2FAD7197C5E}"/>
          </ac:spMkLst>
        </pc:spChg>
        <pc:spChg chg="mod">
          <ac:chgData name="Marie-Pierre Sampson" userId="021cda9dfacd6fc1" providerId="LiveId" clId="{2075D8FC-6592-488B-8EDF-BBC363248815}" dt="2023-01-10T10:21:14.234" v="908" actId="20577"/>
          <ac:spMkLst>
            <pc:docMk/>
            <pc:sldMk cId="2081142033" sldId="262"/>
            <ac:spMk id="6" creationId="{FD97BB45-4B99-9B1C-C576-AFAA5BECE77D}"/>
          </ac:spMkLst>
        </pc:spChg>
        <pc:spChg chg="add del">
          <ac:chgData name="Marie-Pierre Sampson" userId="021cda9dfacd6fc1" providerId="LiveId" clId="{2075D8FC-6592-488B-8EDF-BBC363248815}" dt="2023-01-09T16:51:50.148" v="100"/>
          <ac:spMkLst>
            <pc:docMk/>
            <pc:sldMk cId="2081142033" sldId="262"/>
            <ac:spMk id="8" creationId="{14F485F6-F749-87F6-9054-C41D1761D433}"/>
          </ac:spMkLst>
        </pc:spChg>
        <pc:picChg chg="del">
          <ac:chgData name="Marie-Pierre Sampson" userId="021cda9dfacd6fc1" providerId="LiveId" clId="{2075D8FC-6592-488B-8EDF-BBC363248815}" dt="2023-01-09T16:58:49.912" v="275" actId="478"/>
          <ac:picMkLst>
            <pc:docMk/>
            <pc:sldMk cId="2081142033" sldId="262"/>
            <ac:picMk id="2" creationId="{D1C8FA5B-6D6E-3198-F538-E1374A66F24E}"/>
          </ac:picMkLst>
        </pc:picChg>
        <pc:picChg chg="add mod">
          <ac:chgData name="Marie-Pierre Sampson" userId="021cda9dfacd6fc1" providerId="LiveId" clId="{2075D8FC-6592-488B-8EDF-BBC363248815}" dt="2023-01-09T16:59:19.764" v="281" actId="14100"/>
          <ac:picMkLst>
            <pc:docMk/>
            <pc:sldMk cId="2081142033" sldId="262"/>
            <ac:picMk id="11" creationId="{F4381163-F1C8-E4E1-8660-77D71A4EB312}"/>
          </ac:picMkLst>
        </pc:picChg>
        <pc:picChg chg="add del">
          <ac:chgData name="Marie-Pierre Sampson" userId="021cda9dfacd6fc1" providerId="LiveId" clId="{2075D8FC-6592-488B-8EDF-BBC363248815}" dt="2023-01-09T16:51:50.148" v="100"/>
          <ac:picMkLst>
            <pc:docMk/>
            <pc:sldMk cId="2081142033" sldId="262"/>
            <ac:picMk id="3073" creationId="{FA5E1EBA-725C-15C0-89F1-8A8248706460}"/>
          </ac:picMkLst>
        </pc:picChg>
      </pc:sldChg>
      <pc:sldChg chg="addSp delSp modSp add mod">
        <pc:chgData name="Marie-Pierre Sampson" userId="021cda9dfacd6fc1" providerId="LiveId" clId="{2075D8FC-6592-488B-8EDF-BBC363248815}" dt="2023-01-10T10:21:36.345" v="909" actId="20577"/>
        <pc:sldMkLst>
          <pc:docMk/>
          <pc:sldMk cId="2640734645" sldId="263"/>
        </pc:sldMkLst>
        <pc:spChg chg="mod">
          <ac:chgData name="Marie-Pierre Sampson" userId="021cda9dfacd6fc1" providerId="LiveId" clId="{2075D8FC-6592-488B-8EDF-BBC363248815}" dt="2023-01-10T10:06:28.406" v="864" actId="114"/>
          <ac:spMkLst>
            <pc:docMk/>
            <pc:sldMk cId="2640734645" sldId="263"/>
            <ac:spMk id="4" creationId="{634A813A-9875-6F68-4609-96C981B20AC3}"/>
          </ac:spMkLst>
        </pc:spChg>
        <pc:spChg chg="mod">
          <ac:chgData name="Marie-Pierre Sampson" userId="021cda9dfacd6fc1" providerId="LiveId" clId="{2075D8FC-6592-488B-8EDF-BBC363248815}" dt="2023-01-10T10:07:06.888" v="867" actId="113"/>
          <ac:spMkLst>
            <pc:docMk/>
            <pc:sldMk cId="2640734645" sldId="263"/>
            <ac:spMk id="5" creationId="{06B72AEC-7839-61E7-5DA9-A2FAD7197C5E}"/>
          </ac:spMkLst>
        </pc:spChg>
        <pc:spChg chg="mod">
          <ac:chgData name="Marie-Pierre Sampson" userId="021cda9dfacd6fc1" providerId="LiveId" clId="{2075D8FC-6592-488B-8EDF-BBC363248815}" dt="2023-01-10T10:21:36.345" v="909" actId="20577"/>
          <ac:spMkLst>
            <pc:docMk/>
            <pc:sldMk cId="2640734645" sldId="263"/>
            <ac:spMk id="6" creationId="{FD97BB45-4B99-9B1C-C576-AFAA5BECE77D}"/>
          </ac:spMkLst>
        </pc:spChg>
        <pc:picChg chg="add mod">
          <ac:chgData name="Marie-Pierre Sampson" userId="021cda9dfacd6fc1" providerId="LiveId" clId="{2075D8FC-6592-488B-8EDF-BBC363248815}" dt="2023-01-09T17:09:00.693" v="358" actId="14100"/>
          <ac:picMkLst>
            <pc:docMk/>
            <pc:sldMk cId="2640734645" sldId="263"/>
            <ac:picMk id="2" creationId="{5DEE114E-B81B-AC48-6AB0-8A7C2EFA78C9}"/>
          </ac:picMkLst>
        </pc:picChg>
        <pc:picChg chg="del">
          <ac:chgData name="Marie-Pierre Sampson" userId="021cda9dfacd6fc1" providerId="LiveId" clId="{2075D8FC-6592-488B-8EDF-BBC363248815}" dt="2023-01-09T17:00:25.795" v="290" actId="478"/>
          <ac:picMkLst>
            <pc:docMk/>
            <pc:sldMk cId="2640734645" sldId="263"/>
            <ac:picMk id="11" creationId="{F4381163-F1C8-E4E1-8660-77D71A4EB312}"/>
          </ac:picMkLst>
        </pc:picChg>
      </pc:sldChg>
      <pc:sldChg chg="delSp modSp add mod">
        <pc:chgData name="Marie-Pierre Sampson" userId="021cda9dfacd6fc1" providerId="LiveId" clId="{2075D8FC-6592-488B-8EDF-BBC363248815}" dt="2023-01-10T10:21:56.727" v="910" actId="20577"/>
        <pc:sldMkLst>
          <pc:docMk/>
          <pc:sldMk cId="417083319" sldId="264"/>
        </pc:sldMkLst>
        <pc:spChg chg="mod">
          <ac:chgData name="Marie-Pierre Sampson" userId="021cda9dfacd6fc1" providerId="LiveId" clId="{2075D8FC-6592-488B-8EDF-BBC363248815}" dt="2023-01-10T10:07:33.119" v="870" actId="114"/>
          <ac:spMkLst>
            <pc:docMk/>
            <pc:sldMk cId="417083319" sldId="264"/>
            <ac:spMk id="4" creationId="{634A813A-9875-6F68-4609-96C981B20AC3}"/>
          </ac:spMkLst>
        </pc:spChg>
        <pc:spChg chg="mod">
          <ac:chgData name="Marie-Pierre Sampson" userId="021cda9dfacd6fc1" providerId="LiveId" clId="{2075D8FC-6592-488B-8EDF-BBC363248815}" dt="2023-01-10T10:11:39.782" v="873" actId="113"/>
          <ac:spMkLst>
            <pc:docMk/>
            <pc:sldMk cId="417083319" sldId="264"/>
            <ac:spMk id="5" creationId="{06B72AEC-7839-61E7-5DA9-A2FAD7197C5E}"/>
          </ac:spMkLst>
        </pc:spChg>
        <pc:spChg chg="mod">
          <ac:chgData name="Marie-Pierre Sampson" userId="021cda9dfacd6fc1" providerId="LiveId" clId="{2075D8FC-6592-488B-8EDF-BBC363248815}" dt="2023-01-10T10:21:56.727" v="910" actId="20577"/>
          <ac:spMkLst>
            <pc:docMk/>
            <pc:sldMk cId="417083319" sldId="264"/>
            <ac:spMk id="6" creationId="{FD97BB45-4B99-9B1C-C576-AFAA5BECE77D}"/>
          </ac:spMkLst>
        </pc:spChg>
        <pc:picChg chg="del">
          <ac:chgData name="Marie-Pierre Sampson" userId="021cda9dfacd6fc1" providerId="LiveId" clId="{2075D8FC-6592-488B-8EDF-BBC363248815}" dt="2023-01-09T17:12:24.860" v="529" actId="478"/>
          <ac:picMkLst>
            <pc:docMk/>
            <pc:sldMk cId="417083319" sldId="264"/>
            <ac:picMk id="2" creationId="{5DEE114E-B81B-AC48-6AB0-8A7C2EFA78C9}"/>
          </ac:picMkLst>
        </pc:picChg>
      </pc:sldChg>
      <pc:sldChg chg="addSp delSp modSp add mod ord">
        <pc:chgData name="Marie-Pierre Sampson" userId="021cda9dfacd6fc1" providerId="LiveId" clId="{2075D8FC-6592-488B-8EDF-BBC363248815}" dt="2023-01-10T10:22:13.642" v="911" actId="6549"/>
        <pc:sldMkLst>
          <pc:docMk/>
          <pc:sldMk cId="806154402" sldId="265"/>
        </pc:sldMkLst>
        <pc:spChg chg="mod">
          <ac:chgData name="Marie-Pierre Sampson" userId="021cda9dfacd6fc1" providerId="LiveId" clId="{2075D8FC-6592-488B-8EDF-BBC363248815}" dt="2023-01-10T09:46:02.551" v="573" actId="20577"/>
          <ac:spMkLst>
            <pc:docMk/>
            <pc:sldMk cId="806154402" sldId="265"/>
            <ac:spMk id="4" creationId="{634A813A-9875-6F68-4609-96C981B20AC3}"/>
          </ac:spMkLst>
        </pc:spChg>
        <pc:spChg chg="mod">
          <ac:chgData name="Marie-Pierre Sampson" userId="021cda9dfacd6fc1" providerId="LiveId" clId="{2075D8FC-6592-488B-8EDF-BBC363248815}" dt="2023-01-10T10:22:13.642" v="911" actId="6549"/>
          <ac:spMkLst>
            <pc:docMk/>
            <pc:sldMk cId="806154402" sldId="265"/>
            <ac:spMk id="5" creationId="{06B72AEC-7839-61E7-5DA9-A2FAD7197C5E}"/>
          </ac:spMkLst>
        </pc:spChg>
        <pc:spChg chg="mod">
          <ac:chgData name="Marie-Pierre Sampson" userId="021cda9dfacd6fc1" providerId="LiveId" clId="{2075D8FC-6592-488B-8EDF-BBC363248815}" dt="2023-01-10T10:12:44.385" v="879" actId="6549"/>
          <ac:spMkLst>
            <pc:docMk/>
            <pc:sldMk cId="806154402" sldId="265"/>
            <ac:spMk id="6" creationId="{FD97BB45-4B99-9B1C-C576-AFAA5BECE77D}"/>
          </ac:spMkLst>
        </pc:spChg>
        <pc:picChg chg="del">
          <ac:chgData name="Marie-Pierre Sampson" userId="021cda9dfacd6fc1" providerId="LiveId" clId="{2075D8FC-6592-488B-8EDF-BBC363248815}" dt="2023-01-09T17:18:33.957" v="559" actId="478"/>
          <ac:picMkLst>
            <pc:docMk/>
            <pc:sldMk cId="806154402" sldId="265"/>
            <ac:picMk id="2" creationId="{5DEE114E-B81B-AC48-6AB0-8A7C2EFA78C9}"/>
          </ac:picMkLst>
        </pc:picChg>
        <pc:picChg chg="add mod">
          <ac:chgData name="Marie-Pierre Sampson" userId="021cda9dfacd6fc1" providerId="LiveId" clId="{2075D8FC-6592-488B-8EDF-BBC363248815}" dt="2023-01-10T10:16:54.290" v="890" actId="1076"/>
          <ac:picMkLst>
            <pc:docMk/>
            <pc:sldMk cId="806154402" sldId="265"/>
            <ac:picMk id="3" creationId="{C16A3C3F-432C-A78F-A8F2-F7F02A24A0C2}"/>
          </ac:picMkLst>
        </pc:picChg>
      </pc:sldChg>
      <pc:sldChg chg="addSp modSp add mod">
        <pc:chgData name="Marie-Pierre Sampson" userId="021cda9dfacd6fc1" providerId="LiveId" clId="{2075D8FC-6592-488B-8EDF-BBC363248815}" dt="2023-01-10T10:14:14.104" v="885" actId="6549"/>
        <pc:sldMkLst>
          <pc:docMk/>
          <pc:sldMk cId="1308718864" sldId="266"/>
        </pc:sldMkLst>
        <pc:spChg chg="add mod">
          <ac:chgData name="Marie-Pierre Sampson" userId="021cda9dfacd6fc1" providerId="LiveId" clId="{2075D8FC-6592-488B-8EDF-BBC363248815}" dt="2023-01-10T10:01:27.208" v="824" actId="255"/>
          <ac:spMkLst>
            <pc:docMk/>
            <pc:sldMk cId="1308718864" sldId="266"/>
            <ac:spMk id="2" creationId="{41BAA88A-ED68-377B-4F28-49B253811AF1}"/>
          </ac:spMkLst>
        </pc:spChg>
        <pc:spChg chg="mod">
          <ac:chgData name="Marie-Pierre Sampson" userId="021cda9dfacd6fc1" providerId="LiveId" clId="{2075D8FC-6592-488B-8EDF-BBC363248815}" dt="2023-01-10T09:47:22.043" v="613" actId="20577"/>
          <ac:spMkLst>
            <pc:docMk/>
            <pc:sldMk cId="1308718864" sldId="266"/>
            <ac:spMk id="4" creationId="{634A813A-9875-6F68-4609-96C981B20AC3}"/>
          </ac:spMkLst>
        </pc:spChg>
        <pc:spChg chg="mod">
          <ac:chgData name="Marie-Pierre Sampson" userId="021cda9dfacd6fc1" providerId="LiveId" clId="{2075D8FC-6592-488B-8EDF-BBC363248815}" dt="2023-01-10T10:14:14.104" v="885" actId="6549"/>
          <ac:spMkLst>
            <pc:docMk/>
            <pc:sldMk cId="1308718864" sldId="266"/>
            <ac:spMk id="5" creationId="{06B72AEC-7839-61E7-5DA9-A2FAD7197C5E}"/>
          </ac:spMkLst>
        </pc:spChg>
        <pc:spChg chg="mod">
          <ac:chgData name="Marie-Pierre Sampson" userId="021cda9dfacd6fc1" providerId="LiveId" clId="{2075D8FC-6592-488B-8EDF-BBC363248815}" dt="2023-01-10T10:00:50.103" v="810" actId="20577"/>
          <ac:spMkLst>
            <pc:docMk/>
            <pc:sldMk cId="1308718864" sldId="266"/>
            <ac:spMk id="6" creationId="{FD97BB45-4B99-9B1C-C576-AFAA5BECE77D}"/>
          </ac:spMkLst>
        </pc:spChg>
      </pc:sldChg>
      <pc:sldChg chg="addSp delSp modSp add mod">
        <pc:chgData name="Marie-Pierre Sampson" userId="021cda9dfacd6fc1" providerId="LiveId" clId="{2075D8FC-6592-488B-8EDF-BBC363248815}" dt="2023-01-10T09:52:46.494" v="661" actId="14100"/>
        <pc:sldMkLst>
          <pc:docMk/>
          <pc:sldMk cId="1658258341" sldId="267"/>
        </pc:sldMkLst>
        <pc:spChg chg="del">
          <ac:chgData name="Marie-Pierre Sampson" userId="021cda9dfacd6fc1" providerId="LiveId" clId="{2075D8FC-6592-488B-8EDF-BBC363248815}" dt="2023-01-10T09:52:07.525" v="657" actId="478"/>
          <ac:spMkLst>
            <pc:docMk/>
            <pc:sldMk cId="1658258341" sldId="267"/>
            <ac:spMk id="2" creationId="{41BAA88A-ED68-377B-4F28-49B253811AF1}"/>
          </ac:spMkLst>
        </pc:spChg>
        <pc:spChg chg="del mod">
          <ac:chgData name="Marie-Pierre Sampson" userId="021cda9dfacd6fc1" providerId="LiveId" clId="{2075D8FC-6592-488B-8EDF-BBC363248815}" dt="2023-01-10T09:52:02.350" v="654" actId="478"/>
          <ac:spMkLst>
            <pc:docMk/>
            <pc:sldMk cId="1658258341" sldId="267"/>
            <ac:spMk id="4" creationId="{634A813A-9875-6F68-4609-96C981B20AC3}"/>
          </ac:spMkLst>
        </pc:spChg>
        <pc:spChg chg="del mod">
          <ac:chgData name="Marie-Pierre Sampson" userId="021cda9dfacd6fc1" providerId="LiveId" clId="{2075D8FC-6592-488B-8EDF-BBC363248815}" dt="2023-01-10T09:51:58.710" v="652" actId="478"/>
          <ac:spMkLst>
            <pc:docMk/>
            <pc:sldMk cId="1658258341" sldId="267"/>
            <ac:spMk id="5" creationId="{06B72AEC-7839-61E7-5DA9-A2FAD7197C5E}"/>
          </ac:spMkLst>
        </pc:spChg>
        <pc:spChg chg="del mod">
          <ac:chgData name="Marie-Pierre Sampson" userId="021cda9dfacd6fc1" providerId="LiveId" clId="{2075D8FC-6592-488B-8EDF-BBC363248815}" dt="2023-01-10T09:52:05.799" v="656" actId="478"/>
          <ac:spMkLst>
            <pc:docMk/>
            <pc:sldMk cId="1658258341" sldId="267"/>
            <ac:spMk id="6" creationId="{FD97BB45-4B99-9B1C-C576-AFAA5BECE77D}"/>
          </ac:spMkLst>
        </pc:spChg>
        <pc:picChg chg="add mod">
          <ac:chgData name="Marie-Pierre Sampson" userId="021cda9dfacd6fc1" providerId="LiveId" clId="{2075D8FC-6592-488B-8EDF-BBC363248815}" dt="2023-01-10T09:52:46.494" v="661" actId="14100"/>
          <ac:picMkLst>
            <pc:docMk/>
            <pc:sldMk cId="1658258341" sldId="267"/>
            <ac:picMk id="8" creationId="{FA5A3075-FAC2-D523-1729-40F83C99E9E1}"/>
          </ac:picMkLst>
        </pc:picChg>
      </pc:sldChg>
      <pc:sldChg chg="addSp delSp modSp add mod ord">
        <pc:chgData name="Marie-Pierre Sampson" userId="021cda9dfacd6fc1" providerId="LiveId" clId="{2075D8FC-6592-488B-8EDF-BBC363248815}" dt="2023-01-10T10:26:15.229" v="1049" actId="14100"/>
        <pc:sldMkLst>
          <pc:docMk/>
          <pc:sldMk cId="3420125439" sldId="268"/>
        </pc:sldMkLst>
        <pc:spChg chg="add mod">
          <ac:chgData name="Marie-Pierre Sampson" userId="021cda9dfacd6fc1" providerId="LiveId" clId="{2075D8FC-6592-488B-8EDF-BBC363248815}" dt="2023-01-10T10:26:15.229" v="1049" actId="14100"/>
          <ac:spMkLst>
            <pc:docMk/>
            <pc:sldMk cId="3420125439" sldId="268"/>
            <ac:spMk id="2" creationId="{4D25F13F-39F2-DD61-0C65-509FC8D7101F}"/>
          </ac:spMkLst>
        </pc:spChg>
        <pc:spChg chg="mod">
          <ac:chgData name="Marie-Pierre Sampson" userId="021cda9dfacd6fc1" providerId="LiveId" clId="{2075D8FC-6592-488B-8EDF-BBC363248815}" dt="2023-01-10T09:55:53.361" v="749" actId="20577"/>
          <ac:spMkLst>
            <pc:docMk/>
            <pc:sldMk cId="3420125439" sldId="268"/>
            <ac:spMk id="4" creationId="{634A813A-9875-6F68-4609-96C981B20AC3}"/>
          </ac:spMkLst>
        </pc:spChg>
        <pc:spChg chg="mod">
          <ac:chgData name="Marie-Pierre Sampson" userId="021cda9dfacd6fc1" providerId="LiveId" clId="{2075D8FC-6592-488B-8EDF-BBC363248815}" dt="2023-01-10T10:24:05.633" v="1006" actId="14100"/>
          <ac:spMkLst>
            <pc:docMk/>
            <pc:sldMk cId="3420125439" sldId="268"/>
            <ac:spMk id="5" creationId="{06B72AEC-7839-61E7-5DA9-A2FAD7197C5E}"/>
          </ac:spMkLst>
        </pc:spChg>
        <pc:spChg chg="mod">
          <ac:chgData name="Marie-Pierre Sampson" userId="021cda9dfacd6fc1" providerId="LiveId" clId="{2075D8FC-6592-488B-8EDF-BBC363248815}" dt="2023-01-10T09:55:00.295" v="694" actId="255"/>
          <ac:spMkLst>
            <pc:docMk/>
            <pc:sldMk cId="3420125439" sldId="268"/>
            <ac:spMk id="6" creationId="{FD97BB45-4B99-9B1C-C576-AFAA5BECE77D}"/>
          </ac:spMkLst>
        </pc:spChg>
        <pc:spChg chg="add mod">
          <ac:chgData name="Marie-Pierre Sampson" userId="021cda9dfacd6fc1" providerId="LiveId" clId="{2075D8FC-6592-488B-8EDF-BBC363248815}" dt="2023-01-10T10:25:53.150" v="1047" actId="1076"/>
          <ac:spMkLst>
            <pc:docMk/>
            <pc:sldMk cId="3420125439" sldId="268"/>
            <ac:spMk id="15" creationId="{A220E8ED-B702-DE21-106F-930953A34ED3}"/>
          </ac:spMkLst>
        </pc:spChg>
        <pc:picChg chg="add del mod">
          <ac:chgData name="Marie-Pierre Sampson" userId="021cda9dfacd6fc1" providerId="LiveId" clId="{2075D8FC-6592-488B-8EDF-BBC363248815}" dt="2023-01-10T10:17:51.365" v="895" actId="478"/>
          <ac:picMkLst>
            <pc:docMk/>
            <pc:sldMk cId="3420125439" sldId="268"/>
            <ac:picMk id="8" creationId="{F62BF34F-71D5-77F4-6736-C9C56E3E49F8}"/>
          </ac:picMkLst>
        </pc:picChg>
        <pc:picChg chg="add del mod">
          <ac:chgData name="Marie-Pierre Sampson" userId="021cda9dfacd6fc1" providerId="LiveId" clId="{2075D8FC-6592-488B-8EDF-BBC363248815}" dt="2023-01-10T10:18:06.737" v="899" actId="478"/>
          <ac:picMkLst>
            <pc:docMk/>
            <pc:sldMk cId="3420125439" sldId="268"/>
            <ac:picMk id="12" creationId="{05E0EC26-E6A4-0D6B-836F-E4050DED6D52}"/>
          </ac:picMkLst>
        </pc:picChg>
        <pc:picChg chg="add mod">
          <ac:chgData name="Marie-Pierre Sampson" userId="021cda9dfacd6fc1" providerId="LiveId" clId="{2075D8FC-6592-488B-8EDF-BBC363248815}" dt="2023-01-10T10:25:06.620" v="1012" actId="14100"/>
          <ac:picMkLst>
            <pc:docMk/>
            <pc:sldMk cId="3420125439" sldId="268"/>
            <ac:picMk id="14" creationId="{8F218F99-51EC-E804-BA0D-BBAA83CECF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90D32-A3F7-4C0F-B17E-C69AE8B3131B}" type="datetimeFigureOut">
              <a:rPr lang="fr-FR" smtClean="0"/>
              <a:t>10/01/2023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825CE7-2234-4F80-964C-2041A54E4805}" type="slidenum">
              <a:rPr lang="fr-FR" smtClean="0"/>
              <a:t>‹N°›</a:t>
            </a:fld>
            <a:endParaRPr lang="fr-FR"/>
          </a:p>
        </p:txBody>
      </p:sp>
    </p:spTree>
    <p:extLst>
      <p:ext uri="{BB962C8B-B14F-4D97-AF65-F5344CB8AC3E}">
        <p14:creationId xmlns:p14="http://schemas.microsoft.com/office/powerpoint/2010/main" val="42371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6C4D3-4797-6F39-0882-5F630CE9F13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CFF34D4-D367-3C40-072B-AD9931584F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3543FBA-4565-B14A-4F56-7A3E4934540F}"/>
              </a:ext>
            </a:extLst>
          </p:cNvPr>
          <p:cNvSpPr>
            <a:spLocks noGrp="1"/>
          </p:cNvSpPr>
          <p:nvPr>
            <p:ph type="dt" sz="half" idx="10"/>
          </p:nvPr>
        </p:nvSpPr>
        <p:spPr/>
        <p:txBody>
          <a:bodyPr/>
          <a:lstStyle/>
          <a:p>
            <a:fld id="{E817D98B-EE6C-425C-8BAA-EFC7E7636079}" type="datetime1">
              <a:rPr lang="fr-FR" smtClean="0"/>
              <a:t>10/01/2023</a:t>
            </a:fld>
            <a:endParaRPr lang="fr-FR"/>
          </a:p>
        </p:txBody>
      </p:sp>
      <p:sp>
        <p:nvSpPr>
          <p:cNvPr id="5" name="Espace réservé du pied de page 4">
            <a:extLst>
              <a:ext uri="{FF2B5EF4-FFF2-40B4-BE49-F238E27FC236}">
                <a16:creationId xmlns:a16="http://schemas.microsoft.com/office/drawing/2014/main" id="{1BA76E5D-71D2-8EEB-2B79-8BDC5FE1D4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C5AB96-C965-EDB7-7401-CEB79533C7CC}"/>
              </a:ext>
            </a:extLst>
          </p:cNvPr>
          <p:cNvSpPr>
            <a:spLocks noGrp="1"/>
          </p:cNvSpPr>
          <p:nvPr>
            <p:ph type="sldNum" sz="quarter" idx="12"/>
          </p:nvPr>
        </p:nvSpPr>
        <p:spPr/>
        <p:txBody>
          <a:bodyPr/>
          <a:lstStyle/>
          <a:p>
            <a:fld id="{41AA3CAC-5212-4CBE-BA6C-FE4AF9278558}" type="slidenum">
              <a:rPr lang="fr-FR" smtClean="0"/>
              <a:t>‹N°›</a:t>
            </a:fld>
            <a:endParaRPr lang="fr-FR"/>
          </a:p>
        </p:txBody>
      </p:sp>
    </p:spTree>
    <p:extLst>
      <p:ext uri="{BB962C8B-B14F-4D97-AF65-F5344CB8AC3E}">
        <p14:creationId xmlns:p14="http://schemas.microsoft.com/office/powerpoint/2010/main" val="13772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83F91-061E-39DA-3623-10283AE00B8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EDACE2C-3098-0A9B-5B98-988DBE8FE66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D2DF88-3BEC-0BE9-471B-7D9C91FE00A3}"/>
              </a:ext>
            </a:extLst>
          </p:cNvPr>
          <p:cNvSpPr>
            <a:spLocks noGrp="1"/>
          </p:cNvSpPr>
          <p:nvPr>
            <p:ph type="dt" sz="half" idx="10"/>
          </p:nvPr>
        </p:nvSpPr>
        <p:spPr/>
        <p:txBody>
          <a:bodyPr/>
          <a:lstStyle/>
          <a:p>
            <a:fld id="{60E0C288-36A6-4AEF-9E8D-6B33ECF25A9D}" type="datetime1">
              <a:rPr lang="fr-FR" smtClean="0"/>
              <a:t>10/01/2023</a:t>
            </a:fld>
            <a:endParaRPr lang="fr-FR"/>
          </a:p>
        </p:txBody>
      </p:sp>
      <p:sp>
        <p:nvSpPr>
          <p:cNvPr id="5" name="Espace réservé du pied de page 4">
            <a:extLst>
              <a:ext uri="{FF2B5EF4-FFF2-40B4-BE49-F238E27FC236}">
                <a16:creationId xmlns:a16="http://schemas.microsoft.com/office/drawing/2014/main" id="{7BC1053A-37D3-7759-B201-995E547FB2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DFD160-61F0-9A99-5C55-C92010296B13}"/>
              </a:ext>
            </a:extLst>
          </p:cNvPr>
          <p:cNvSpPr>
            <a:spLocks noGrp="1"/>
          </p:cNvSpPr>
          <p:nvPr>
            <p:ph type="sldNum" sz="quarter" idx="12"/>
          </p:nvPr>
        </p:nvSpPr>
        <p:spPr/>
        <p:txBody>
          <a:bodyPr/>
          <a:lstStyle/>
          <a:p>
            <a:fld id="{41AA3CAC-5212-4CBE-BA6C-FE4AF9278558}" type="slidenum">
              <a:rPr lang="fr-FR" smtClean="0"/>
              <a:t>‹N°›</a:t>
            </a:fld>
            <a:endParaRPr lang="fr-FR"/>
          </a:p>
        </p:txBody>
      </p:sp>
    </p:spTree>
    <p:extLst>
      <p:ext uri="{BB962C8B-B14F-4D97-AF65-F5344CB8AC3E}">
        <p14:creationId xmlns:p14="http://schemas.microsoft.com/office/powerpoint/2010/main" val="332239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9D8C1CC-B086-BEBE-0B8E-9464665E4C5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FD9C1BC-1BC6-4BA3-87A6-EB6C68958A0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C0755E-79AD-E0C8-A666-B7D82A70CC46}"/>
              </a:ext>
            </a:extLst>
          </p:cNvPr>
          <p:cNvSpPr>
            <a:spLocks noGrp="1"/>
          </p:cNvSpPr>
          <p:nvPr>
            <p:ph type="dt" sz="half" idx="10"/>
          </p:nvPr>
        </p:nvSpPr>
        <p:spPr/>
        <p:txBody>
          <a:bodyPr/>
          <a:lstStyle/>
          <a:p>
            <a:fld id="{89E3ED3A-B574-4C92-BB41-E339B5B19D07}" type="datetime1">
              <a:rPr lang="fr-FR" smtClean="0"/>
              <a:t>10/01/2023</a:t>
            </a:fld>
            <a:endParaRPr lang="fr-FR"/>
          </a:p>
        </p:txBody>
      </p:sp>
      <p:sp>
        <p:nvSpPr>
          <p:cNvPr id="5" name="Espace réservé du pied de page 4">
            <a:extLst>
              <a:ext uri="{FF2B5EF4-FFF2-40B4-BE49-F238E27FC236}">
                <a16:creationId xmlns:a16="http://schemas.microsoft.com/office/drawing/2014/main" id="{AEB16138-8E54-47FA-646A-98DCF5BCD5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6954F2-78AA-46B6-4CB7-C2CB56DC801D}"/>
              </a:ext>
            </a:extLst>
          </p:cNvPr>
          <p:cNvSpPr>
            <a:spLocks noGrp="1"/>
          </p:cNvSpPr>
          <p:nvPr>
            <p:ph type="sldNum" sz="quarter" idx="12"/>
          </p:nvPr>
        </p:nvSpPr>
        <p:spPr/>
        <p:txBody>
          <a:bodyPr/>
          <a:lstStyle/>
          <a:p>
            <a:fld id="{41AA3CAC-5212-4CBE-BA6C-FE4AF9278558}" type="slidenum">
              <a:rPr lang="fr-FR" smtClean="0"/>
              <a:t>‹N°›</a:t>
            </a:fld>
            <a:endParaRPr lang="fr-FR"/>
          </a:p>
        </p:txBody>
      </p:sp>
    </p:spTree>
    <p:extLst>
      <p:ext uri="{BB962C8B-B14F-4D97-AF65-F5344CB8AC3E}">
        <p14:creationId xmlns:p14="http://schemas.microsoft.com/office/powerpoint/2010/main" val="360050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9B1533-217B-EF87-070C-60AAAD5852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82488E-CE53-33C0-ED23-2F2809DF759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E8FC06-46A7-42FA-A613-706C68648678}"/>
              </a:ext>
            </a:extLst>
          </p:cNvPr>
          <p:cNvSpPr>
            <a:spLocks noGrp="1"/>
          </p:cNvSpPr>
          <p:nvPr>
            <p:ph type="dt" sz="half" idx="10"/>
          </p:nvPr>
        </p:nvSpPr>
        <p:spPr/>
        <p:txBody>
          <a:bodyPr/>
          <a:lstStyle/>
          <a:p>
            <a:fld id="{78084601-AF76-4962-A241-96EC4312AF5C}" type="datetime1">
              <a:rPr lang="fr-FR" smtClean="0"/>
              <a:t>10/01/2023</a:t>
            </a:fld>
            <a:endParaRPr lang="fr-FR"/>
          </a:p>
        </p:txBody>
      </p:sp>
      <p:sp>
        <p:nvSpPr>
          <p:cNvPr id="5" name="Espace réservé du pied de page 4">
            <a:extLst>
              <a:ext uri="{FF2B5EF4-FFF2-40B4-BE49-F238E27FC236}">
                <a16:creationId xmlns:a16="http://schemas.microsoft.com/office/drawing/2014/main" id="{199FF9C9-168D-05DC-9AA5-FED5A96BCD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4DC9D3-B9C6-C09B-3DAB-5B00C34B6253}"/>
              </a:ext>
            </a:extLst>
          </p:cNvPr>
          <p:cNvSpPr>
            <a:spLocks noGrp="1"/>
          </p:cNvSpPr>
          <p:nvPr>
            <p:ph type="sldNum" sz="quarter" idx="12"/>
          </p:nvPr>
        </p:nvSpPr>
        <p:spPr/>
        <p:txBody>
          <a:bodyPr/>
          <a:lstStyle/>
          <a:p>
            <a:fld id="{41AA3CAC-5212-4CBE-BA6C-FE4AF9278558}" type="slidenum">
              <a:rPr lang="fr-FR" smtClean="0"/>
              <a:t>‹N°›</a:t>
            </a:fld>
            <a:endParaRPr lang="fr-FR"/>
          </a:p>
        </p:txBody>
      </p:sp>
    </p:spTree>
    <p:extLst>
      <p:ext uri="{BB962C8B-B14F-4D97-AF65-F5344CB8AC3E}">
        <p14:creationId xmlns:p14="http://schemas.microsoft.com/office/powerpoint/2010/main" val="8739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5AF7C6-99FE-CB89-F2EE-BE12F4FF232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F7FA340-078A-87CF-69EA-B00B378826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0B601C4-8EFD-2B4C-2DFE-A8D643E29E8D}"/>
              </a:ext>
            </a:extLst>
          </p:cNvPr>
          <p:cNvSpPr>
            <a:spLocks noGrp="1"/>
          </p:cNvSpPr>
          <p:nvPr>
            <p:ph type="dt" sz="half" idx="10"/>
          </p:nvPr>
        </p:nvSpPr>
        <p:spPr/>
        <p:txBody>
          <a:bodyPr/>
          <a:lstStyle/>
          <a:p>
            <a:fld id="{B2A1EDCE-4A9C-4687-B619-5DAE12776AE2}" type="datetime1">
              <a:rPr lang="fr-FR" smtClean="0"/>
              <a:t>10/01/2023</a:t>
            </a:fld>
            <a:endParaRPr lang="fr-FR"/>
          </a:p>
        </p:txBody>
      </p:sp>
      <p:sp>
        <p:nvSpPr>
          <p:cNvPr id="5" name="Espace réservé du pied de page 4">
            <a:extLst>
              <a:ext uri="{FF2B5EF4-FFF2-40B4-BE49-F238E27FC236}">
                <a16:creationId xmlns:a16="http://schemas.microsoft.com/office/drawing/2014/main" id="{AC95BD7B-76DC-C89F-9737-1FFB329346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B4FF259-BEDF-5499-786B-489C429293A3}"/>
              </a:ext>
            </a:extLst>
          </p:cNvPr>
          <p:cNvSpPr>
            <a:spLocks noGrp="1"/>
          </p:cNvSpPr>
          <p:nvPr>
            <p:ph type="sldNum" sz="quarter" idx="12"/>
          </p:nvPr>
        </p:nvSpPr>
        <p:spPr/>
        <p:txBody>
          <a:bodyPr/>
          <a:lstStyle/>
          <a:p>
            <a:fld id="{41AA3CAC-5212-4CBE-BA6C-FE4AF9278558}" type="slidenum">
              <a:rPr lang="fr-FR" smtClean="0"/>
              <a:t>‹N°›</a:t>
            </a:fld>
            <a:endParaRPr lang="fr-FR"/>
          </a:p>
        </p:txBody>
      </p:sp>
    </p:spTree>
    <p:extLst>
      <p:ext uri="{BB962C8B-B14F-4D97-AF65-F5344CB8AC3E}">
        <p14:creationId xmlns:p14="http://schemas.microsoft.com/office/powerpoint/2010/main" val="296167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E2134-A9AA-DA6F-7F48-665D75EFDAE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FD9AD19-2F59-B4FF-AAC7-0CBEDEF211C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D49C4E0-8066-16ED-4F44-D6AE940A37F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D74737C-B57D-6AFE-D48C-9498A34D215F}"/>
              </a:ext>
            </a:extLst>
          </p:cNvPr>
          <p:cNvSpPr>
            <a:spLocks noGrp="1"/>
          </p:cNvSpPr>
          <p:nvPr>
            <p:ph type="dt" sz="half" idx="10"/>
          </p:nvPr>
        </p:nvSpPr>
        <p:spPr/>
        <p:txBody>
          <a:bodyPr/>
          <a:lstStyle/>
          <a:p>
            <a:fld id="{3010B43F-59A6-4DB9-9BE0-1DD5E299EDCF}" type="datetime1">
              <a:rPr lang="fr-FR" smtClean="0"/>
              <a:t>10/01/2023</a:t>
            </a:fld>
            <a:endParaRPr lang="fr-FR"/>
          </a:p>
        </p:txBody>
      </p:sp>
      <p:sp>
        <p:nvSpPr>
          <p:cNvPr id="6" name="Espace réservé du pied de page 5">
            <a:extLst>
              <a:ext uri="{FF2B5EF4-FFF2-40B4-BE49-F238E27FC236}">
                <a16:creationId xmlns:a16="http://schemas.microsoft.com/office/drawing/2014/main" id="{0D410230-9C46-5029-B773-D6E931BCB4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DBADD0-35BA-E77E-DB52-DEF3FEA1B843}"/>
              </a:ext>
            </a:extLst>
          </p:cNvPr>
          <p:cNvSpPr>
            <a:spLocks noGrp="1"/>
          </p:cNvSpPr>
          <p:nvPr>
            <p:ph type="sldNum" sz="quarter" idx="12"/>
          </p:nvPr>
        </p:nvSpPr>
        <p:spPr/>
        <p:txBody>
          <a:bodyPr/>
          <a:lstStyle/>
          <a:p>
            <a:fld id="{41AA3CAC-5212-4CBE-BA6C-FE4AF9278558}" type="slidenum">
              <a:rPr lang="fr-FR" smtClean="0"/>
              <a:t>‹N°›</a:t>
            </a:fld>
            <a:endParaRPr lang="fr-FR"/>
          </a:p>
        </p:txBody>
      </p:sp>
    </p:spTree>
    <p:extLst>
      <p:ext uri="{BB962C8B-B14F-4D97-AF65-F5344CB8AC3E}">
        <p14:creationId xmlns:p14="http://schemas.microsoft.com/office/powerpoint/2010/main" val="367511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9B968F-D606-ABBC-5E75-DFF2E88CEDA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5DDD6E1-3787-01C2-D2BF-2290A1F48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10FD4BD-912F-E4B8-74FF-9DC31E79AFE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BB67D09-233D-8F80-B12F-22F7FFB5F2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DD535E0-2F3B-0A0E-40C5-B61393B9595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070583D-EDC1-B877-9F76-6F5BAB69774F}"/>
              </a:ext>
            </a:extLst>
          </p:cNvPr>
          <p:cNvSpPr>
            <a:spLocks noGrp="1"/>
          </p:cNvSpPr>
          <p:nvPr>
            <p:ph type="dt" sz="half" idx="10"/>
          </p:nvPr>
        </p:nvSpPr>
        <p:spPr/>
        <p:txBody>
          <a:bodyPr/>
          <a:lstStyle/>
          <a:p>
            <a:fld id="{EC120A03-71CE-408E-81B2-B9A63C761237}" type="datetime1">
              <a:rPr lang="fr-FR" smtClean="0"/>
              <a:t>10/01/2023</a:t>
            </a:fld>
            <a:endParaRPr lang="fr-FR"/>
          </a:p>
        </p:txBody>
      </p:sp>
      <p:sp>
        <p:nvSpPr>
          <p:cNvPr id="8" name="Espace réservé du pied de page 7">
            <a:extLst>
              <a:ext uri="{FF2B5EF4-FFF2-40B4-BE49-F238E27FC236}">
                <a16:creationId xmlns:a16="http://schemas.microsoft.com/office/drawing/2014/main" id="{16852446-E832-4377-5480-65107C21C60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325138F-A57E-CC1B-73EE-B5A848CDD497}"/>
              </a:ext>
            </a:extLst>
          </p:cNvPr>
          <p:cNvSpPr>
            <a:spLocks noGrp="1"/>
          </p:cNvSpPr>
          <p:nvPr>
            <p:ph type="sldNum" sz="quarter" idx="12"/>
          </p:nvPr>
        </p:nvSpPr>
        <p:spPr/>
        <p:txBody>
          <a:bodyPr/>
          <a:lstStyle/>
          <a:p>
            <a:fld id="{41AA3CAC-5212-4CBE-BA6C-FE4AF9278558}" type="slidenum">
              <a:rPr lang="fr-FR" smtClean="0"/>
              <a:t>‹N°›</a:t>
            </a:fld>
            <a:endParaRPr lang="fr-FR"/>
          </a:p>
        </p:txBody>
      </p:sp>
    </p:spTree>
    <p:extLst>
      <p:ext uri="{BB962C8B-B14F-4D97-AF65-F5344CB8AC3E}">
        <p14:creationId xmlns:p14="http://schemas.microsoft.com/office/powerpoint/2010/main" val="149212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593C1-5720-D30E-3538-E186E2DB1DB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244F62B-6A40-9E18-2E2D-98203E39C9B6}"/>
              </a:ext>
            </a:extLst>
          </p:cNvPr>
          <p:cNvSpPr>
            <a:spLocks noGrp="1"/>
          </p:cNvSpPr>
          <p:nvPr>
            <p:ph type="dt" sz="half" idx="10"/>
          </p:nvPr>
        </p:nvSpPr>
        <p:spPr/>
        <p:txBody>
          <a:bodyPr/>
          <a:lstStyle/>
          <a:p>
            <a:fld id="{B1BE3918-F19A-40BC-9C6B-D71CB3618B96}" type="datetime1">
              <a:rPr lang="fr-FR" smtClean="0"/>
              <a:t>10/01/2023</a:t>
            </a:fld>
            <a:endParaRPr lang="fr-FR"/>
          </a:p>
        </p:txBody>
      </p:sp>
      <p:sp>
        <p:nvSpPr>
          <p:cNvPr id="4" name="Espace réservé du pied de page 3">
            <a:extLst>
              <a:ext uri="{FF2B5EF4-FFF2-40B4-BE49-F238E27FC236}">
                <a16:creationId xmlns:a16="http://schemas.microsoft.com/office/drawing/2014/main" id="{526962A8-320D-4C22-0101-7C019F60EBC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26D0FC0-4E9D-7252-B877-0AF57B5FE427}"/>
              </a:ext>
            </a:extLst>
          </p:cNvPr>
          <p:cNvSpPr>
            <a:spLocks noGrp="1"/>
          </p:cNvSpPr>
          <p:nvPr>
            <p:ph type="sldNum" sz="quarter" idx="12"/>
          </p:nvPr>
        </p:nvSpPr>
        <p:spPr/>
        <p:txBody>
          <a:bodyPr/>
          <a:lstStyle/>
          <a:p>
            <a:fld id="{41AA3CAC-5212-4CBE-BA6C-FE4AF9278558}" type="slidenum">
              <a:rPr lang="fr-FR" smtClean="0"/>
              <a:t>‹N°›</a:t>
            </a:fld>
            <a:endParaRPr lang="fr-FR"/>
          </a:p>
        </p:txBody>
      </p:sp>
    </p:spTree>
    <p:extLst>
      <p:ext uri="{BB962C8B-B14F-4D97-AF65-F5344CB8AC3E}">
        <p14:creationId xmlns:p14="http://schemas.microsoft.com/office/powerpoint/2010/main" val="41498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4244AE3-810B-8E69-0F40-60313E1045D7}"/>
              </a:ext>
            </a:extLst>
          </p:cNvPr>
          <p:cNvSpPr>
            <a:spLocks noGrp="1"/>
          </p:cNvSpPr>
          <p:nvPr>
            <p:ph type="dt" sz="half" idx="10"/>
          </p:nvPr>
        </p:nvSpPr>
        <p:spPr/>
        <p:txBody>
          <a:bodyPr/>
          <a:lstStyle/>
          <a:p>
            <a:fld id="{6BA8D9BB-B5E6-402B-9C49-AB27CCCDDEB9}" type="datetime1">
              <a:rPr lang="fr-FR" smtClean="0"/>
              <a:t>10/01/2023</a:t>
            </a:fld>
            <a:endParaRPr lang="fr-FR"/>
          </a:p>
        </p:txBody>
      </p:sp>
      <p:sp>
        <p:nvSpPr>
          <p:cNvPr id="3" name="Espace réservé du pied de page 2">
            <a:extLst>
              <a:ext uri="{FF2B5EF4-FFF2-40B4-BE49-F238E27FC236}">
                <a16:creationId xmlns:a16="http://schemas.microsoft.com/office/drawing/2014/main" id="{6583F18B-96E4-9C07-1DFB-D0351513C16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B4A53DE-7B22-56E6-8006-08393F7A3638}"/>
              </a:ext>
            </a:extLst>
          </p:cNvPr>
          <p:cNvSpPr>
            <a:spLocks noGrp="1"/>
          </p:cNvSpPr>
          <p:nvPr>
            <p:ph type="sldNum" sz="quarter" idx="12"/>
          </p:nvPr>
        </p:nvSpPr>
        <p:spPr/>
        <p:txBody>
          <a:bodyPr/>
          <a:lstStyle/>
          <a:p>
            <a:fld id="{41AA3CAC-5212-4CBE-BA6C-FE4AF9278558}" type="slidenum">
              <a:rPr lang="fr-FR" smtClean="0"/>
              <a:t>‹N°›</a:t>
            </a:fld>
            <a:endParaRPr lang="fr-FR"/>
          </a:p>
        </p:txBody>
      </p:sp>
    </p:spTree>
    <p:extLst>
      <p:ext uri="{BB962C8B-B14F-4D97-AF65-F5344CB8AC3E}">
        <p14:creationId xmlns:p14="http://schemas.microsoft.com/office/powerpoint/2010/main" val="5982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2D1932-16B9-8C79-7460-F272AF8FE9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83FA244-2DA3-0E79-0E52-3C831E6752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BF4398D-F123-A4F8-39DF-93806A30A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30CBD9C-12E5-09BB-90CA-51CF2458FE99}"/>
              </a:ext>
            </a:extLst>
          </p:cNvPr>
          <p:cNvSpPr>
            <a:spLocks noGrp="1"/>
          </p:cNvSpPr>
          <p:nvPr>
            <p:ph type="dt" sz="half" idx="10"/>
          </p:nvPr>
        </p:nvSpPr>
        <p:spPr/>
        <p:txBody>
          <a:bodyPr/>
          <a:lstStyle/>
          <a:p>
            <a:fld id="{5A91E325-6EC0-46ED-9E1A-36DAE94B332A}" type="datetime1">
              <a:rPr lang="fr-FR" smtClean="0"/>
              <a:t>10/01/2023</a:t>
            </a:fld>
            <a:endParaRPr lang="fr-FR"/>
          </a:p>
        </p:txBody>
      </p:sp>
      <p:sp>
        <p:nvSpPr>
          <p:cNvPr id="6" name="Espace réservé du pied de page 5">
            <a:extLst>
              <a:ext uri="{FF2B5EF4-FFF2-40B4-BE49-F238E27FC236}">
                <a16:creationId xmlns:a16="http://schemas.microsoft.com/office/drawing/2014/main" id="{6AC4EE2A-EC42-136B-3D3B-29B2C03D343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5320F2-3F45-0E3E-2310-ABCC52FF2386}"/>
              </a:ext>
            </a:extLst>
          </p:cNvPr>
          <p:cNvSpPr>
            <a:spLocks noGrp="1"/>
          </p:cNvSpPr>
          <p:nvPr>
            <p:ph type="sldNum" sz="quarter" idx="12"/>
          </p:nvPr>
        </p:nvSpPr>
        <p:spPr/>
        <p:txBody>
          <a:bodyPr/>
          <a:lstStyle/>
          <a:p>
            <a:fld id="{41AA3CAC-5212-4CBE-BA6C-FE4AF9278558}" type="slidenum">
              <a:rPr lang="fr-FR" smtClean="0"/>
              <a:t>‹N°›</a:t>
            </a:fld>
            <a:endParaRPr lang="fr-FR"/>
          </a:p>
        </p:txBody>
      </p:sp>
    </p:spTree>
    <p:extLst>
      <p:ext uri="{BB962C8B-B14F-4D97-AF65-F5344CB8AC3E}">
        <p14:creationId xmlns:p14="http://schemas.microsoft.com/office/powerpoint/2010/main" val="329637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B2282-86BC-60A2-8FA8-BDE5DB91A84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27F327C-533E-1F53-15CD-66FC66FDDC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312519F-FD01-15B5-8947-43C6579A1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25496B-874E-50A7-F06D-4B2662B53832}"/>
              </a:ext>
            </a:extLst>
          </p:cNvPr>
          <p:cNvSpPr>
            <a:spLocks noGrp="1"/>
          </p:cNvSpPr>
          <p:nvPr>
            <p:ph type="dt" sz="half" idx="10"/>
          </p:nvPr>
        </p:nvSpPr>
        <p:spPr/>
        <p:txBody>
          <a:bodyPr/>
          <a:lstStyle/>
          <a:p>
            <a:fld id="{93D85D54-BBAD-40C3-9A91-A0E50B769B24}" type="datetime1">
              <a:rPr lang="fr-FR" smtClean="0"/>
              <a:t>10/01/2023</a:t>
            </a:fld>
            <a:endParaRPr lang="fr-FR"/>
          </a:p>
        </p:txBody>
      </p:sp>
      <p:sp>
        <p:nvSpPr>
          <p:cNvPr id="6" name="Espace réservé du pied de page 5">
            <a:extLst>
              <a:ext uri="{FF2B5EF4-FFF2-40B4-BE49-F238E27FC236}">
                <a16:creationId xmlns:a16="http://schemas.microsoft.com/office/drawing/2014/main" id="{AA905545-405D-8687-11D0-66CC3659E7E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34E657-7B34-CD1F-83A8-037A40C6D39C}"/>
              </a:ext>
            </a:extLst>
          </p:cNvPr>
          <p:cNvSpPr>
            <a:spLocks noGrp="1"/>
          </p:cNvSpPr>
          <p:nvPr>
            <p:ph type="sldNum" sz="quarter" idx="12"/>
          </p:nvPr>
        </p:nvSpPr>
        <p:spPr/>
        <p:txBody>
          <a:bodyPr/>
          <a:lstStyle/>
          <a:p>
            <a:fld id="{41AA3CAC-5212-4CBE-BA6C-FE4AF9278558}" type="slidenum">
              <a:rPr lang="fr-FR" smtClean="0"/>
              <a:t>‹N°›</a:t>
            </a:fld>
            <a:endParaRPr lang="fr-FR"/>
          </a:p>
        </p:txBody>
      </p:sp>
    </p:spTree>
    <p:extLst>
      <p:ext uri="{BB962C8B-B14F-4D97-AF65-F5344CB8AC3E}">
        <p14:creationId xmlns:p14="http://schemas.microsoft.com/office/powerpoint/2010/main" val="416955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0C740FA-1A4A-A8E4-F4FC-C3EA41BF7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33540C6-92F9-74A8-60DD-4BAD6E5F3B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67506A-2DAF-40A8-1A67-19FDAAB06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24CBF-88B3-4748-9871-ACE4C1A56F25}" type="datetime1">
              <a:rPr lang="fr-FR" smtClean="0"/>
              <a:t>10/01/2023</a:t>
            </a:fld>
            <a:endParaRPr lang="fr-FR"/>
          </a:p>
        </p:txBody>
      </p:sp>
      <p:sp>
        <p:nvSpPr>
          <p:cNvPr id="5" name="Espace réservé du pied de page 4">
            <a:extLst>
              <a:ext uri="{FF2B5EF4-FFF2-40B4-BE49-F238E27FC236}">
                <a16:creationId xmlns:a16="http://schemas.microsoft.com/office/drawing/2014/main" id="{DBD4F446-ABD5-10CE-534B-272BE2EC71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4240C4-E987-47D5-834C-9274B7C7B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A3CAC-5212-4CBE-BA6C-FE4AF9278558}" type="slidenum">
              <a:rPr lang="fr-FR" smtClean="0"/>
              <a:t>‹N°›</a:t>
            </a:fld>
            <a:endParaRPr lang="fr-FR"/>
          </a:p>
        </p:txBody>
      </p:sp>
    </p:spTree>
    <p:extLst>
      <p:ext uri="{BB962C8B-B14F-4D97-AF65-F5344CB8AC3E}">
        <p14:creationId xmlns:p14="http://schemas.microsoft.com/office/powerpoint/2010/main" val="1118900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mp.sampson@oculus-patrimoine.fr" TargetMode="External"/><Relationship Id="rId2" Type="http://schemas.openxmlformats.org/officeDocument/2006/relationships/hyperlink" Target="http://www.oculus-patrimoine.fr/"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634A813A-9875-6F68-4609-96C981B20AC3}"/>
              </a:ext>
            </a:extLst>
          </p:cNvPr>
          <p:cNvSpPr/>
          <p:nvPr/>
        </p:nvSpPr>
        <p:spPr>
          <a:xfrm>
            <a:off x="998291" y="1048623"/>
            <a:ext cx="3984770" cy="124995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6B72AEC-7839-61E7-5DA9-A2FAD7197C5E}"/>
              </a:ext>
            </a:extLst>
          </p:cNvPr>
          <p:cNvSpPr/>
          <p:nvPr/>
        </p:nvSpPr>
        <p:spPr>
          <a:xfrm>
            <a:off x="4328719" y="1929468"/>
            <a:ext cx="5931017" cy="1937856"/>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rPr>
              <a:t>Dossier de Presse</a:t>
            </a:r>
          </a:p>
          <a:p>
            <a:pPr algn="ctr"/>
            <a:r>
              <a:rPr lang="fr-FR" sz="3200" b="1" dirty="0">
                <a:solidFill>
                  <a:schemeClr val="tx1"/>
                </a:solidFill>
              </a:rPr>
              <a:t>Oculus-Patrimoine</a:t>
            </a:r>
          </a:p>
        </p:txBody>
      </p:sp>
      <p:sp>
        <p:nvSpPr>
          <p:cNvPr id="6" name="Rectangle : coins arrondis 5">
            <a:extLst>
              <a:ext uri="{FF2B5EF4-FFF2-40B4-BE49-F238E27FC236}">
                <a16:creationId xmlns:a16="http://schemas.microsoft.com/office/drawing/2014/main" id="{FD97BB45-4B99-9B1C-C576-AFAA5BECE77D}"/>
              </a:ext>
            </a:extLst>
          </p:cNvPr>
          <p:cNvSpPr/>
          <p:nvPr/>
        </p:nvSpPr>
        <p:spPr>
          <a:xfrm>
            <a:off x="5083728" y="4043493"/>
            <a:ext cx="6811861" cy="2265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fr-F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fr-FR"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Études et analyses du patrimoine bâti, </a:t>
            </a:r>
            <a:endParaRPr lang="fr-FR"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fr-FR"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Inventaires, ateliers participatifs, </a:t>
            </a:r>
            <a:endParaRPr lang="fr-FR"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fr-FR"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Conseil en valorisation du patrimoine</a:t>
            </a:r>
            <a:endParaRPr lang="fr-FR"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fr-FR" dirty="0">
              <a:solidFill>
                <a:schemeClr val="tx1"/>
              </a:solidFill>
            </a:endParaRPr>
          </a:p>
        </p:txBody>
      </p:sp>
      <p:sp>
        <p:nvSpPr>
          <p:cNvPr id="7" name="Espace réservé du numéro de diapositive 6">
            <a:extLst>
              <a:ext uri="{FF2B5EF4-FFF2-40B4-BE49-F238E27FC236}">
                <a16:creationId xmlns:a16="http://schemas.microsoft.com/office/drawing/2014/main" id="{68699B9B-F330-D6FF-DDE9-189750459D36}"/>
              </a:ext>
            </a:extLst>
          </p:cNvPr>
          <p:cNvSpPr>
            <a:spLocks noGrp="1"/>
          </p:cNvSpPr>
          <p:nvPr>
            <p:ph type="sldNum" sz="quarter" idx="12"/>
          </p:nvPr>
        </p:nvSpPr>
        <p:spPr/>
        <p:txBody>
          <a:bodyPr/>
          <a:lstStyle/>
          <a:p>
            <a:fld id="{41AA3CAC-5212-4CBE-BA6C-FE4AF9278558}" type="slidenum">
              <a:rPr lang="fr-FR" smtClean="0"/>
              <a:t>1</a:t>
            </a:fld>
            <a:endParaRPr lang="fr-FR"/>
          </a:p>
        </p:txBody>
      </p:sp>
      <p:pic>
        <p:nvPicPr>
          <p:cNvPr id="9" name="Image 8">
            <a:extLst>
              <a:ext uri="{FF2B5EF4-FFF2-40B4-BE49-F238E27FC236}">
                <a16:creationId xmlns:a16="http://schemas.microsoft.com/office/drawing/2014/main" id="{5BF7207F-0D01-296E-F676-D368D7782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1" y="5997206"/>
            <a:ext cx="1296908" cy="762025"/>
          </a:xfrm>
          <a:prstGeom prst="rect">
            <a:avLst/>
          </a:prstGeom>
        </p:spPr>
      </p:pic>
      <p:sp>
        <p:nvSpPr>
          <p:cNvPr id="10" name="ZoneTexte 9">
            <a:extLst>
              <a:ext uri="{FF2B5EF4-FFF2-40B4-BE49-F238E27FC236}">
                <a16:creationId xmlns:a16="http://schemas.microsoft.com/office/drawing/2014/main" id="{08C456C8-D420-0185-D8DE-D7516524FE4B}"/>
              </a:ext>
            </a:extLst>
          </p:cNvPr>
          <p:cNvSpPr txBox="1"/>
          <p:nvPr/>
        </p:nvSpPr>
        <p:spPr>
          <a:xfrm>
            <a:off x="3372374" y="6434356"/>
            <a:ext cx="6694415" cy="369332"/>
          </a:xfrm>
          <a:prstGeom prst="rect">
            <a:avLst/>
          </a:prstGeom>
          <a:noFill/>
        </p:spPr>
        <p:txBody>
          <a:bodyPr wrap="square" rtlCol="0">
            <a:spAutoFit/>
          </a:bodyPr>
          <a:lstStyle/>
          <a:p>
            <a:r>
              <a:rPr lang="fr-FR" dirty="0">
                <a:solidFill>
                  <a:schemeClr val="accent1"/>
                </a:solidFill>
              </a:rPr>
              <a:t>Dossier de presse Oculus-Patrimoine Marie-Pierre Sampson</a:t>
            </a:r>
          </a:p>
        </p:txBody>
      </p:sp>
      <p:pic>
        <p:nvPicPr>
          <p:cNvPr id="11" name="Image 10">
            <a:extLst>
              <a:ext uri="{FF2B5EF4-FFF2-40B4-BE49-F238E27FC236}">
                <a16:creationId xmlns:a16="http://schemas.microsoft.com/office/drawing/2014/main" id="{C6D5E0BE-0C41-7807-9516-6F03366BF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312" y="2346598"/>
            <a:ext cx="2859289" cy="3074938"/>
          </a:xfrm>
          <a:prstGeom prst="rect">
            <a:avLst/>
          </a:prstGeom>
        </p:spPr>
      </p:pic>
    </p:spTree>
    <p:extLst>
      <p:ext uri="{BB962C8B-B14F-4D97-AF65-F5344CB8AC3E}">
        <p14:creationId xmlns:p14="http://schemas.microsoft.com/office/powerpoint/2010/main" val="82161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634A813A-9875-6F68-4609-96C981B20AC3}"/>
              </a:ext>
            </a:extLst>
          </p:cNvPr>
          <p:cNvSpPr/>
          <p:nvPr/>
        </p:nvSpPr>
        <p:spPr>
          <a:xfrm>
            <a:off x="1484853" y="302002"/>
            <a:ext cx="3984770" cy="161907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endParaRPr>
          </a:p>
          <a:p>
            <a:pPr algn="ctr"/>
            <a:r>
              <a:rPr lang="fr-FR" sz="2000" b="1" dirty="0">
                <a:solidFill>
                  <a:schemeClr val="tx1"/>
                </a:solidFill>
              </a:rPr>
              <a:t>Les questions patrimoniales de plus en plus complexes et présentes pour les territoires, </a:t>
            </a:r>
          </a:p>
          <a:p>
            <a:pPr algn="ctr"/>
            <a:r>
              <a:rPr lang="fr-FR" sz="2000" b="1" dirty="0">
                <a:solidFill>
                  <a:schemeClr val="tx1"/>
                </a:solidFill>
              </a:rPr>
              <a:t>Pourquoi faire appel à Oculus-Patrimoine ?</a:t>
            </a:r>
          </a:p>
          <a:p>
            <a:pPr algn="ctr"/>
            <a:endParaRPr lang="fr-FR" sz="2000" b="1" dirty="0">
              <a:solidFill>
                <a:schemeClr val="tx1"/>
              </a:solidFill>
            </a:endParaRPr>
          </a:p>
        </p:txBody>
      </p:sp>
      <p:sp>
        <p:nvSpPr>
          <p:cNvPr id="5" name="Rectangle : coins arrondis 4">
            <a:extLst>
              <a:ext uri="{FF2B5EF4-FFF2-40B4-BE49-F238E27FC236}">
                <a16:creationId xmlns:a16="http://schemas.microsoft.com/office/drawing/2014/main" id="{06B72AEC-7839-61E7-5DA9-A2FAD7197C5E}"/>
              </a:ext>
            </a:extLst>
          </p:cNvPr>
          <p:cNvSpPr/>
          <p:nvPr/>
        </p:nvSpPr>
        <p:spPr>
          <a:xfrm>
            <a:off x="805342" y="2374085"/>
            <a:ext cx="4664280" cy="3120703"/>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endParaRPr lang="fr-FR" sz="1100" dirty="0">
              <a:solidFill>
                <a:schemeClr val="tx1"/>
              </a:solidFill>
            </a:endParaRPr>
          </a:p>
          <a:p>
            <a:pPr algn="just">
              <a:lnSpc>
                <a:spcPct val="107000"/>
              </a:lnSpc>
              <a:spcAft>
                <a:spcPts val="800"/>
              </a:spcAft>
            </a:pPr>
            <a:endParaRPr lang="fr-FR" sz="1100" dirty="0">
              <a:solidFill>
                <a:schemeClr val="tx1"/>
              </a:solidFill>
            </a:endParaRPr>
          </a:p>
          <a:p>
            <a:pPr algn="just">
              <a:lnSpc>
                <a:spcPct val="107000"/>
              </a:lnSpc>
              <a:spcAft>
                <a:spcPts val="800"/>
              </a:spcAft>
            </a:pPr>
            <a:r>
              <a:rPr lang="fr-FR" sz="1200" dirty="0">
                <a:solidFill>
                  <a:schemeClr val="tx1"/>
                </a:solidFill>
                <a:effectLst/>
                <a:ea typeface="Calibri" panose="020F0502020204030204" pitchFamily="34" charset="0"/>
                <a:cs typeface="Times New Roman" panose="02020603050405020304" pitchFamily="18" charset="0"/>
              </a:rPr>
              <a:t>	De plus, la découverte du patrimoine peut faire également l’objet d’un </a:t>
            </a:r>
            <a:r>
              <a:rPr lang="fr-FR" sz="1200" b="1" dirty="0">
                <a:solidFill>
                  <a:schemeClr val="tx1"/>
                </a:solidFill>
                <a:effectLst/>
                <a:ea typeface="Calibri" panose="020F0502020204030204" pitchFamily="34" charset="0"/>
                <a:cs typeface="Times New Roman" panose="02020603050405020304" pitchFamily="18" charset="0"/>
              </a:rPr>
              <a:t>véritable projet culturel</a:t>
            </a:r>
            <a:r>
              <a:rPr lang="fr-FR" sz="1200" dirty="0">
                <a:solidFill>
                  <a:schemeClr val="tx1"/>
                </a:solidFill>
                <a:effectLst/>
                <a:ea typeface="Calibri" panose="020F0502020204030204" pitchFamily="34" charset="0"/>
                <a:cs typeface="Times New Roman" panose="02020603050405020304" pitchFamily="18" charset="0"/>
              </a:rPr>
              <a:t>, favorisant le lien intergénérationnel, la confiance en soi, et développant le plaisir de découvrir des témoins du passé. </a:t>
            </a:r>
            <a:r>
              <a:rPr lang="fr-FR" sz="1200" b="1" dirty="0">
                <a:solidFill>
                  <a:schemeClr val="tx1"/>
                </a:solidFill>
                <a:effectLst/>
                <a:ea typeface="Calibri" panose="020F0502020204030204" pitchFamily="34" charset="0"/>
                <a:cs typeface="Times New Roman" panose="02020603050405020304" pitchFamily="18" charset="0"/>
              </a:rPr>
              <a:t>Les habitants peuvent aussi participer</a:t>
            </a:r>
            <a:r>
              <a:rPr lang="fr-FR" sz="1200" dirty="0">
                <a:solidFill>
                  <a:schemeClr val="tx1"/>
                </a:solidFill>
                <a:effectLst/>
                <a:ea typeface="Calibri" panose="020F0502020204030204" pitchFamily="34" charset="0"/>
                <a:cs typeface="Times New Roman" panose="02020603050405020304" pitchFamily="18" charset="0"/>
              </a:rPr>
              <a:t> à l’élaboration du projet culturel ou à la désignation de ce qui fait patrimoine sur le territoire, par la mise en place d’inventaires participatifs.</a:t>
            </a:r>
          </a:p>
          <a:p>
            <a:pPr algn="just">
              <a:lnSpc>
                <a:spcPct val="107000"/>
              </a:lnSpc>
              <a:spcAft>
                <a:spcPts val="800"/>
              </a:spcAft>
            </a:pPr>
            <a:r>
              <a:rPr lang="fr-FR" sz="1200" dirty="0">
                <a:solidFill>
                  <a:schemeClr val="tx1"/>
                </a:solidFill>
                <a:effectLst/>
                <a:ea typeface="Calibri" panose="020F0502020204030204" pitchFamily="34" charset="0"/>
                <a:cs typeface="Times New Roman" panose="02020603050405020304" pitchFamily="18" charset="0"/>
              </a:rPr>
              <a:t>	Après les étapes de connaissance et de partage avec les habitants, l’élaboration </a:t>
            </a:r>
            <a:r>
              <a:rPr lang="fr-FR" sz="1200" b="1" dirty="0">
                <a:solidFill>
                  <a:schemeClr val="tx1"/>
                </a:solidFill>
                <a:effectLst/>
                <a:ea typeface="Calibri" panose="020F0502020204030204" pitchFamily="34" charset="0"/>
                <a:cs typeface="Times New Roman" panose="02020603050405020304" pitchFamily="18" charset="0"/>
              </a:rPr>
              <a:t>d’outils de médiation innovants et rigoureux </a:t>
            </a:r>
            <a:r>
              <a:rPr lang="fr-FR" sz="1200" dirty="0">
                <a:solidFill>
                  <a:schemeClr val="tx1"/>
                </a:solidFill>
                <a:effectLst/>
                <a:ea typeface="Calibri" panose="020F0502020204030204" pitchFamily="34" charset="0"/>
                <a:cs typeface="Times New Roman" panose="02020603050405020304" pitchFamily="18" charset="0"/>
              </a:rPr>
              <a:t>pour valoriser le patrimoine de la ville est alors possible.</a:t>
            </a:r>
          </a:p>
          <a:p>
            <a:pPr>
              <a:lnSpc>
                <a:spcPct val="107000"/>
              </a:lnSpc>
              <a:spcAft>
                <a:spcPts val="800"/>
              </a:spcAft>
            </a:pPr>
            <a:r>
              <a:rPr lang="fr-FR" sz="1100" b="1" dirty="0">
                <a:solidFill>
                  <a:schemeClr val="tx1"/>
                </a:solidFill>
                <a:effectLst/>
                <a:ea typeface="Calibri" panose="020F0502020204030204" pitchFamily="34" charset="0"/>
                <a:cs typeface="Times New Roman" panose="02020603050405020304" pitchFamily="18" charset="0"/>
              </a:rPr>
              <a:t> </a:t>
            </a:r>
            <a:endParaRPr lang="fr-FR" sz="1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Garamond" panose="02020404030301010803" pitchFamily="18" charset="0"/>
                <a:ea typeface="Calibri" panose="020F0502020204030204" pitchFamily="34" charset="0"/>
                <a:cs typeface="Times New Roman" panose="02020603050405020304" pitchFamily="18" charset="0"/>
              </a:rPr>
              <a:t>la fréquentent au quotidien. Différentes médiations </a:t>
            </a:r>
            <a:endParaRPr lang="fr-FR" sz="1100" dirty="0">
              <a:solidFill>
                <a:schemeClr val="tx1"/>
              </a:solidFill>
            </a:endParaRPr>
          </a:p>
        </p:txBody>
      </p:sp>
      <p:sp>
        <p:nvSpPr>
          <p:cNvPr id="6" name="Rectangle : coins arrondis 5">
            <a:extLst>
              <a:ext uri="{FF2B5EF4-FFF2-40B4-BE49-F238E27FC236}">
                <a16:creationId xmlns:a16="http://schemas.microsoft.com/office/drawing/2014/main" id="{FD97BB45-4B99-9B1C-C576-AFAA5BECE77D}"/>
              </a:ext>
            </a:extLst>
          </p:cNvPr>
          <p:cNvSpPr/>
          <p:nvPr/>
        </p:nvSpPr>
        <p:spPr>
          <a:xfrm>
            <a:off x="6325299" y="3154261"/>
            <a:ext cx="5394121" cy="26593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FR" sz="1400" dirty="0">
                <a:solidFill>
                  <a:schemeClr val="tx1"/>
                </a:solidFill>
                <a:effectLst/>
                <a:ea typeface="Calibri" panose="020F0502020204030204" pitchFamily="34" charset="0"/>
                <a:cs typeface="Times New Roman" panose="02020603050405020304" pitchFamily="18" charset="0"/>
              </a:rPr>
              <a:t>Enfin, connaître et partager le patrimoine renforce </a:t>
            </a:r>
            <a:r>
              <a:rPr lang="fr-FR" sz="1400" b="1" dirty="0">
                <a:solidFill>
                  <a:schemeClr val="tx1"/>
                </a:solidFill>
                <a:effectLst/>
                <a:ea typeface="Calibri" panose="020F0502020204030204" pitchFamily="34" charset="0"/>
                <a:cs typeface="Times New Roman" panose="02020603050405020304" pitchFamily="18" charset="0"/>
              </a:rPr>
              <a:t>l’attractivité de la ville</a:t>
            </a:r>
            <a:r>
              <a:rPr lang="fr-FR" sz="1400" dirty="0">
                <a:solidFill>
                  <a:schemeClr val="tx1"/>
                </a:solidFill>
                <a:effectLst/>
                <a:ea typeface="Calibri" panose="020F0502020204030204" pitchFamily="34" charset="0"/>
                <a:cs typeface="Times New Roman" panose="02020603050405020304" pitchFamily="18" charset="0"/>
              </a:rPr>
              <a:t>, pour avoir envie d’y vivre, d’y travailler et d’y revenir, et surtout, </a:t>
            </a:r>
            <a:r>
              <a:rPr lang="fr-FR" sz="1400" b="1" dirty="0">
                <a:solidFill>
                  <a:schemeClr val="tx1"/>
                </a:solidFill>
                <a:effectLst/>
                <a:ea typeface="Calibri" panose="020F0502020204030204" pitchFamily="34" charset="0"/>
                <a:cs typeface="Times New Roman" panose="02020603050405020304" pitchFamily="18" charset="0"/>
              </a:rPr>
              <a:t>l’embellissement de la ville</a:t>
            </a:r>
            <a:r>
              <a:rPr lang="fr-FR" sz="1400" dirty="0">
                <a:solidFill>
                  <a:schemeClr val="tx1"/>
                </a:solidFill>
                <a:effectLst/>
                <a:ea typeface="Calibri" panose="020F0502020204030204" pitchFamily="34" charset="0"/>
                <a:cs typeface="Times New Roman" panose="02020603050405020304" pitchFamily="18" charset="0"/>
              </a:rPr>
              <a:t>, peut être obtenu par le respect des autorisations d’urbanisme, en connaissance du patrimoine bâti déjà existant et reconnu. Les études d’inventaire et la sensibilisation des habitants peuvent ainsi renforcer l’argumentaire nécessaire pour accompagner la recherche de solutions d’interventions sur le patrimoine public et privé les plus respectueuses de ce qui est encore en place.</a:t>
            </a:r>
          </a:p>
          <a:p>
            <a:pPr algn="ctr">
              <a:lnSpc>
                <a:spcPct val="107000"/>
              </a:lnSpc>
              <a:spcAft>
                <a:spcPts val="800"/>
              </a:spcAft>
            </a:pPr>
            <a:endParaRPr lang="fr-FR" sz="1100" dirty="0">
              <a:solidFill>
                <a:schemeClr val="tx1"/>
              </a:solidFill>
            </a:endParaRPr>
          </a:p>
        </p:txBody>
      </p:sp>
      <p:sp>
        <p:nvSpPr>
          <p:cNvPr id="7" name="Espace réservé du numéro de diapositive 6">
            <a:extLst>
              <a:ext uri="{FF2B5EF4-FFF2-40B4-BE49-F238E27FC236}">
                <a16:creationId xmlns:a16="http://schemas.microsoft.com/office/drawing/2014/main" id="{68699B9B-F330-D6FF-DDE9-189750459D36}"/>
              </a:ext>
            </a:extLst>
          </p:cNvPr>
          <p:cNvSpPr>
            <a:spLocks noGrp="1"/>
          </p:cNvSpPr>
          <p:nvPr>
            <p:ph type="sldNum" sz="quarter" idx="12"/>
          </p:nvPr>
        </p:nvSpPr>
        <p:spPr/>
        <p:txBody>
          <a:bodyPr/>
          <a:lstStyle/>
          <a:p>
            <a:fld id="{41AA3CAC-5212-4CBE-BA6C-FE4AF9278558}" type="slidenum">
              <a:rPr lang="fr-FR" smtClean="0"/>
              <a:t>10</a:t>
            </a:fld>
            <a:endParaRPr lang="fr-FR"/>
          </a:p>
        </p:txBody>
      </p:sp>
      <p:pic>
        <p:nvPicPr>
          <p:cNvPr id="9" name="Image 8">
            <a:extLst>
              <a:ext uri="{FF2B5EF4-FFF2-40B4-BE49-F238E27FC236}">
                <a16:creationId xmlns:a16="http://schemas.microsoft.com/office/drawing/2014/main" id="{5BF7207F-0D01-296E-F676-D368D7782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1" y="5997206"/>
            <a:ext cx="1296908" cy="762025"/>
          </a:xfrm>
          <a:prstGeom prst="rect">
            <a:avLst/>
          </a:prstGeom>
        </p:spPr>
      </p:pic>
      <p:sp>
        <p:nvSpPr>
          <p:cNvPr id="10" name="ZoneTexte 9">
            <a:extLst>
              <a:ext uri="{FF2B5EF4-FFF2-40B4-BE49-F238E27FC236}">
                <a16:creationId xmlns:a16="http://schemas.microsoft.com/office/drawing/2014/main" id="{08C456C8-D420-0185-D8DE-D7516524FE4B}"/>
              </a:ext>
            </a:extLst>
          </p:cNvPr>
          <p:cNvSpPr txBox="1"/>
          <p:nvPr/>
        </p:nvSpPr>
        <p:spPr>
          <a:xfrm>
            <a:off x="3372374" y="6434356"/>
            <a:ext cx="6694415" cy="369332"/>
          </a:xfrm>
          <a:prstGeom prst="rect">
            <a:avLst/>
          </a:prstGeom>
          <a:noFill/>
        </p:spPr>
        <p:txBody>
          <a:bodyPr wrap="square" rtlCol="0">
            <a:spAutoFit/>
          </a:bodyPr>
          <a:lstStyle/>
          <a:p>
            <a:r>
              <a:rPr lang="fr-FR" dirty="0">
                <a:solidFill>
                  <a:schemeClr val="accent1"/>
                </a:solidFill>
              </a:rPr>
              <a:t>Dossier de presse Oculus-Patrimoine Marie-Pierre Sampson</a:t>
            </a:r>
          </a:p>
        </p:txBody>
      </p:sp>
      <p:pic>
        <p:nvPicPr>
          <p:cNvPr id="3" name="Image 2">
            <a:extLst>
              <a:ext uri="{FF2B5EF4-FFF2-40B4-BE49-F238E27FC236}">
                <a16:creationId xmlns:a16="http://schemas.microsoft.com/office/drawing/2014/main" id="{C16A3C3F-432C-A78F-A8F2-F7F02A24A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343" y="335560"/>
            <a:ext cx="2887211" cy="2582741"/>
          </a:xfrm>
          <a:prstGeom prst="rect">
            <a:avLst/>
          </a:prstGeom>
        </p:spPr>
      </p:pic>
    </p:spTree>
    <p:extLst>
      <p:ext uri="{BB962C8B-B14F-4D97-AF65-F5344CB8AC3E}">
        <p14:creationId xmlns:p14="http://schemas.microsoft.com/office/powerpoint/2010/main" val="806154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634A813A-9875-6F68-4609-96C981B20AC3}"/>
              </a:ext>
            </a:extLst>
          </p:cNvPr>
          <p:cNvSpPr/>
          <p:nvPr/>
        </p:nvSpPr>
        <p:spPr>
          <a:xfrm>
            <a:off x="1484853" y="302002"/>
            <a:ext cx="3984770" cy="161907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endParaRPr>
          </a:p>
          <a:p>
            <a:pPr algn="ctr"/>
            <a:r>
              <a:rPr lang="fr-FR" sz="2000" b="1" dirty="0">
                <a:solidFill>
                  <a:schemeClr val="tx1"/>
                </a:solidFill>
              </a:rPr>
              <a:t>Retours d’expérience</a:t>
            </a:r>
          </a:p>
        </p:txBody>
      </p:sp>
      <p:sp>
        <p:nvSpPr>
          <p:cNvPr id="5" name="Rectangle : coins arrondis 4">
            <a:extLst>
              <a:ext uri="{FF2B5EF4-FFF2-40B4-BE49-F238E27FC236}">
                <a16:creationId xmlns:a16="http://schemas.microsoft.com/office/drawing/2014/main" id="{06B72AEC-7839-61E7-5DA9-A2FAD7197C5E}"/>
              </a:ext>
            </a:extLst>
          </p:cNvPr>
          <p:cNvSpPr/>
          <p:nvPr/>
        </p:nvSpPr>
        <p:spPr>
          <a:xfrm>
            <a:off x="503338" y="2172749"/>
            <a:ext cx="4966284" cy="3783434"/>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FR" sz="1800" i="1" dirty="0">
                <a:effectLst/>
                <a:latin typeface="Garamond" panose="02020404030301010803" pitchFamily="18" charset="0"/>
                <a:ea typeface="Calibri" panose="020F0502020204030204" pitchFamily="34" charset="0"/>
                <a:cs typeface="Times New Roman" panose="02020603050405020304" pitchFamily="18" charset="0"/>
              </a:rPr>
              <a:t>«</a:t>
            </a:r>
            <a:r>
              <a:rPr lang="fr-FR" sz="1100" i="1" dirty="0">
                <a:solidFill>
                  <a:schemeClr val="tx1"/>
                </a:solidFill>
                <a:effectLst/>
                <a:ea typeface="Calibri" panose="020F0502020204030204" pitchFamily="34" charset="0"/>
                <a:cs typeface="Times New Roman" panose="02020603050405020304" pitchFamily="18" charset="0"/>
              </a:rPr>
              <a:t> </a:t>
            </a:r>
          </a:p>
          <a:p>
            <a:pPr>
              <a:lnSpc>
                <a:spcPct val="107000"/>
              </a:lnSpc>
              <a:spcAft>
                <a:spcPts val="800"/>
              </a:spcAft>
            </a:pPr>
            <a:endParaRPr lang="fr-FR" sz="1100" i="1" dirty="0">
              <a:solidFill>
                <a:schemeClr val="tx1"/>
              </a:solidFill>
              <a:ea typeface="Calibri" panose="020F0502020204030204" pitchFamily="34" charset="0"/>
              <a:cs typeface="Times New Roman" panose="02020603050405020304" pitchFamily="18" charset="0"/>
            </a:endParaRPr>
          </a:p>
          <a:p>
            <a:pPr>
              <a:lnSpc>
                <a:spcPct val="107000"/>
              </a:lnSpc>
              <a:spcAft>
                <a:spcPts val="800"/>
              </a:spcAft>
            </a:pPr>
            <a:endParaRPr lang="fr-FR" sz="1100" i="1"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endParaRPr lang="fr-FR" sz="1100" i="1" dirty="0">
              <a:solidFill>
                <a:schemeClr val="tx1"/>
              </a:solidFill>
              <a:ea typeface="Calibri" panose="020F0502020204030204" pitchFamily="34" charset="0"/>
              <a:cs typeface="Times New Roman" panose="02020603050405020304" pitchFamily="18" charset="0"/>
            </a:endParaRPr>
          </a:p>
          <a:p>
            <a:pPr>
              <a:lnSpc>
                <a:spcPct val="107000"/>
              </a:lnSpc>
              <a:spcAft>
                <a:spcPts val="800"/>
              </a:spcAft>
            </a:pPr>
            <a:r>
              <a:rPr lang="fr-FR" sz="1100" i="1" dirty="0">
                <a:solidFill>
                  <a:schemeClr val="tx1"/>
                </a:solidFill>
                <a:effectLst/>
                <a:ea typeface="Calibri" panose="020F0502020204030204" pitchFamily="34" charset="0"/>
                <a:cs typeface="Times New Roman" panose="02020603050405020304" pitchFamily="18" charset="0"/>
              </a:rPr>
              <a:t>« Nous avons fait appel à Marie-Pierre Sampson (Oculus-Patrimoine) dans le cadre du développement de notre politique de valorisation patrimoniale. Notre objectif était de parvenir à renouveler notre regard sur le patrimoine maubeugeois, tout en nous apportant de nouvelles clés afin de prioriser les éléments d’une action globale et cohérente avec les besoins du territoire et de ses habitants.</a:t>
            </a:r>
            <a:endParaRPr lang="fr-FR" sz="11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100" i="1" dirty="0">
                <a:solidFill>
                  <a:schemeClr val="tx1"/>
                </a:solidFill>
                <a:effectLst/>
                <a:ea typeface="Calibri" panose="020F0502020204030204" pitchFamily="34" charset="0"/>
                <a:cs typeface="Times New Roman" panose="02020603050405020304" pitchFamily="18" charset="0"/>
              </a:rPr>
              <a:t>	L’étude a débuté en septembre 2021 et s’est achevée en décembre 2021. Marie-Pierre a manifesté une forte implication dans ce projet, tant par le biais de ses nombreux déplacements (entretiens avec les acteurs du territoire, journée d’atelier avec les agents du service Culture, réunions), que dans le travail rédactionnel qu’elle nous a remis au terme de son étude. L'approche de Marie-Pierre Sampson nous a permis de cerner les enjeux structurant relatifs à la valorisation du patrimoine maubeugeois, tout en nous permettant de cibler les actions essentielles à mener afin de parvenir à une reconnaissance, une valorisation et une transmission cohérente de ce riche patrimoine qu’est celui de la ville de Maubeuge. » </a:t>
            </a:r>
            <a:endParaRPr lang="fr-FR" sz="11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100" b="1" dirty="0">
                <a:solidFill>
                  <a:schemeClr val="tx1"/>
                </a:solidFill>
                <a:effectLst/>
                <a:ea typeface="Calibri" panose="020F0502020204030204" pitchFamily="34" charset="0"/>
                <a:cs typeface="Times New Roman" panose="02020603050405020304" pitchFamily="18" charset="0"/>
              </a:rPr>
              <a:t>Lara </a:t>
            </a:r>
            <a:r>
              <a:rPr lang="fr-FR" sz="1100" b="1" dirty="0" err="1">
                <a:solidFill>
                  <a:schemeClr val="tx1"/>
                </a:solidFill>
                <a:effectLst/>
                <a:ea typeface="Calibri" panose="020F0502020204030204" pitchFamily="34" charset="0"/>
                <a:cs typeface="Times New Roman" panose="02020603050405020304" pitchFamily="18" charset="0"/>
              </a:rPr>
              <a:t>Huriaux</a:t>
            </a:r>
            <a:r>
              <a:rPr lang="fr-FR" sz="1100" b="1" dirty="0">
                <a:solidFill>
                  <a:schemeClr val="tx1"/>
                </a:solidFill>
                <a:effectLst/>
                <a:ea typeface="Calibri" panose="020F0502020204030204" pitchFamily="34" charset="0"/>
                <a:cs typeface="Times New Roman" panose="02020603050405020304" pitchFamily="18" charset="0"/>
              </a:rPr>
              <a:t>, Chargée de développement, service des Affaires culturelles, Maubeuge</a:t>
            </a:r>
            <a:endParaRPr lang="fr-FR" sz="1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endParaRPr lang="fr-FR" sz="1100" dirty="0">
              <a:solidFill>
                <a:schemeClr val="tx1"/>
              </a:solidFill>
            </a:endParaRPr>
          </a:p>
          <a:p>
            <a:pPr algn="just">
              <a:lnSpc>
                <a:spcPct val="107000"/>
              </a:lnSpc>
              <a:spcAft>
                <a:spcPts val="800"/>
              </a:spcAft>
            </a:pPr>
            <a:endParaRPr lang="fr-FR" sz="1100" dirty="0">
              <a:solidFill>
                <a:schemeClr val="tx1"/>
              </a:solidFill>
            </a:endParaRPr>
          </a:p>
          <a:p>
            <a:pPr algn="just">
              <a:lnSpc>
                <a:spcPct val="107000"/>
              </a:lnSpc>
              <a:spcAft>
                <a:spcPts val="800"/>
              </a:spcAft>
            </a:pPr>
            <a:endParaRPr lang="fr-FR" sz="1100" dirty="0">
              <a:solidFill>
                <a:schemeClr val="tx1"/>
              </a:solidFill>
            </a:endParaRPr>
          </a:p>
          <a:p>
            <a:pPr>
              <a:lnSpc>
                <a:spcPct val="107000"/>
              </a:lnSpc>
              <a:spcAft>
                <a:spcPts val="800"/>
              </a:spcAft>
            </a:pPr>
            <a:r>
              <a:rPr lang="fr-FR" sz="1100" b="1" dirty="0">
                <a:solidFill>
                  <a:schemeClr val="tx1"/>
                </a:solidFill>
                <a:effectLst/>
                <a:ea typeface="Calibri" panose="020F0502020204030204" pitchFamily="34" charset="0"/>
                <a:cs typeface="Times New Roman" panose="02020603050405020304" pitchFamily="18" charset="0"/>
              </a:rPr>
              <a:t> </a:t>
            </a:r>
            <a:endParaRPr lang="fr-FR" sz="1100" dirty="0">
              <a:solidFill>
                <a:schemeClr val="tx1"/>
              </a:solidFill>
              <a:effectLst/>
              <a:ea typeface="Calibri" panose="020F0502020204030204" pitchFamily="34" charset="0"/>
              <a:cs typeface="Times New Roman" panose="02020603050405020304" pitchFamily="18" charset="0"/>
            </a:endParaRPr>
          </a:p>
        </p:txBody>
      </p:sp>
      <p:sp>
        <p:nvSpPr>
          <p:cNvPr id="6" name="Rectangle : coins arrondis 5">
            <a:extLst>
              <a:ext uri="{FF2B5EF4-FFF2-40B4-BE49-F238E27FC236}">
                <a16:creationId xmlns:a16="http://schemas.microsoft.com/office/drawing/2014/main" id="{FD97BB45-4B99-9B1C-C576-AFAA5BECE77D}"/>
              </a:ext>
            </a:extLst>
          </p:cNvPr>
          <p:cNvSpPr/>
          <p:nvPr/>
        </p:nvSpPr>
        <p:spPr>
          <a:xfrm>
            <a:off x="5830349" y="318782"/>
            <a:ext cx="5394121" cy="26593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fr-FR" sz="1600" i="1"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600" i="1" dirty="0">
                <a:solidFill>
                  <a:schemeClr val="tx1"/>
                </a:solidFill>
                <a:effectLst/>
                <a:ea typeface="Calibri" panose="020F0502020204030204" pitchFamily="34" charset="0"/>
                <a:cs typeface="Times New Roman" panose="02020603050405020304" pitchFamily="18" charset="0"/>
              </a:rPr>
              <a:t>« Marie Pierre Sampson (Oculus-Patrimoine) nous a permis de redécouvrir ce que nous avions sous les yeux. Au fil d’une promenade sensible, nous avons dialogué avec enthousiasme et intelligence. Un document clair et précis a été produit pour mieux orienter notre vision et permettre de lancer une réflexion en profondeur sur le sujet avec les élus concernés. » </a:t>
            </a:r>
            <a:endParaRPr lang="fr-FR" sz="16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600" b="1" dirty="0">
                <a:solidFill>
                  <a:schemeClr val="tx1"/>
                </a:solidFill>
                <a:effectLst/>
                <a:ea typeface="Calibri" panose="020F0502020204030204" pitchFamily="34" charset="0"/>
                <a:cs typeface="Times New Roman" panose="02020603050405020304" pitchFamily="18" charset="0"/>
              </a:rPr>
              <a:t>Patrice </a:t>
            </a:r>
            <a:r>
              <a:rPr lang="fr-FR" sz="1600" b="1" dirty="0" err="1">
                <a:solidFill>
                  <a:schemeClr val="tx1"/>
                </a:solidFill>
                <a:effectLst/>
                <a:ea typeface="Calibri" panose="020F0502020204030204" pitchFamily="34" charset="0"/>
                <a:cs typeface="Times New Roman" panose="02020603050405020304" pitchFamily="18" charset="0"/>
              </a:rPr>
              <a:t>Heugeubart</a:t>
            </a:r>
            <a:r>
              <a:rPr lang="fr-FR" sz="1600" b="1" dirty="0">
                <a:solidFill>
                  <a:schemeClr val="tx1"/>
                </a:solidFill>
                <a:effectLst/>
                <a:ea typeface="Calibri" panose="020F0502020204030204" pitchFamily="34" charset="0"/>
                <a:cs typeface="Times New Roman" panose="02020603050405020304" pitchFamily="18" charset="0"/>
              </a:rPr>
              <a:t>, Directeur des Affaires culturelles, ville d’Hazebrouck</a:t>
            </a:r>
            <a:endParaRPr lang="fr-FR" sz="1600" dirty="0">
              <a:solidFill>
                <a:schemeClr val="tx1"/>
              </a:solidFill>
              <a:effectLst/>
              <a:ea typeface="Calibri" panose="020F0502020204030204" pitchFamily="34" charset="0"/>
              <a:cs typeface="Times New Roman" panose="02020603050405020304" pitchFamily="18" charset="0"/>
            </a:endParaRPr>
          </a:p>
          <a:p>
            <a:pPr algn="ctr">
              <a:lnSpc>
                <a:spcPct val="107000"/>
              </a:lnSpc>
              <a:spcAft>
                <a:spcPts val="800"/>
              </a:spcAft>
            </a:pPr>
            <a:endParaRPr lang="fr-FR" sz="1100" dirty="0">
              <a:solidFill>
                <a:schemeClr val="tx1"/>
              </a:solidFill>
            </a:endParaRPr>
          </a:p>
        </p:txBody>
      </p:sp>
      <p:sp>
        <p:nvSpPr>
          <p:cNvPr id="7" name="Espace réservé du numéro de diapositive 6">
            <a:extLst>
              <a:ext uri="{FF2B5EF4-FFF2-40B4-BE49-F238E27FC236}">
                <a16:creationId xmlns:a16="http://schemas.microsoft.com/office/drawing/2014/main" id="{68699B9B-F330-D6FF-DDE9-189750459D36}"/>
              </a:ext>
            </a:extLst>
          </p:cNvPr>
          <p:cNvSpPr>
            <a:spLocks noGrp="1"/>
          </p:cNvSpPr>
          <p:nvPr>
            <p:ph type="sldNum" sz="quarter" idx="12"/>
          </p:nvPr>
        </p:nvSpPr>
        <p:spPr/>
        <p:txBody>
          <a:bodyPr/>
          <a:lstStyle/>
          <a:p>
            <a:fld id="{41AA3CAC-5212-4CBE-BA6C-FE4AF9278558}" type="slidenum">
              <a:rPr lang="fr-FR" smtClean="0"/>
              <a:t>11</a:t>
            </a:fld>
            <a:endParaRPr lang="fr-FR"/>
          </a:p>
        </p:txBody>
      </p:sp>
      <p:pic>
        <p:nvPicPr>
          <p:cNvPr id="9" name="Image 8">
            <a:extLst>
              <a:ext uri="{FF2B5EF4-FFF2-40B4-BE49-F238E27FC236}">
                <a16:creationId xmlns:a16="http://schemas.microsoft.com/office/drawing/2014/main" id="{5BF7207F-0D01-296E-F676-D368D7782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1" y="5997206"/>
            <a:ext cx="1296908" cy="762025"/>
          </a:xfrm>
          <a:prstGeom prst="rect">
            <a:avLst/>
          </a:prstGeom>
        </p:spPr>
      </p:pic>
      <p:sp>
        <p:nvSpPr>
          <p:cNvPr id="10" name="ZoneTexte 9">
            <a:extLst>
              <a:ext uri="{FF2B5EF4-FFF2-40B4-BE49-F238E27FC236}">
                <a16:creationId xmlns:a16="http://schemas.microsoft.com/office/drawing/2014/main" id="{08C456C8-D420-0185-D8DE-D7516524FE4B}"/>
              </a:ext>
            </a:extLst>
          </p:cNvPr>
          <p:cNvSpPr txBox="1"/>
          <p:nvPr/>
        </p:nvSpPr>
        <p:spPr>
          <a:xfrm>
            <a:off x="3372374" y="6434356"/>
            <a:ext cx="6694415" cy="369332"/>
          </a:xfrm>
          <a:prstGeom prst="rect">
            <a:avLst/>
          </a:prstGeom>
          <a:noFill/>
        </p:spPr>
        <p:txBody>
          <a:bodyPr wrap="square" rtlCol="0">
            <a:spAutoFit/>
          </a:bodyPr>
          <a:lstStyle/>
          <a:p>
            <a:r>
              <a:rPr lang="fr-FR" dirty="0">
                <a:solidFill>
                  <a:schemeClr val="accent1"/>
                </a:solidFill>
              </a:rPr>
              <a:t>Dossier de presse Oculus-Patrimoine Marie-Pierre Sampson</a:t>
            </a:r>
          </a:p>
        </p:txBody>
      </p:sp>
      <p:sp>
        <p:nvSpPr>
          <p:cNvPr id="2" name="Rectangle : coins arrondis 1">
            <a:extLst>
              <a:ext uri="{FF2B5EF4-FFF2-40B4-BE49-F238E27FC236}">
                <a16:creationId xmlns:a16="http://schemas.microsoft.com/office/drawing/2014/main" id="{41BAA88A-ED68-377B-4F28-49B253811AF1}"/>
              </a:ext>
            </a:extLst>
          </p:cNvPr>
          <p:cNvSpPr/>
          <p:nvPr/>
        </p:nvSpPr>
        <p:spPr>
          <a:xfrm>
            <a:off x="6082018" y="3707934"/>
            <a:ext cx="5033395" cy="1870745"/>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FR" sz="1800" i="1" dirty="0">
                <a:effectLst/>
                <a:latin typeface="Garamond" panose="02020404030301010803" pitchFamily="18" charset="0"/>
                <a:ea typeface="Calibri" panose="020F0502020204030204" pitchFamily="34" charset="0"/>
                <a:cs typeface="Times New Roman" panose="02020603050405020304" pitchFamily="18" charset="0"/>
              </a:rPr>
              <a:t>«</a:t>
            </a:r>
            <a:r>
              <a:rPr lang="fr-FR" sz="1200" i="1" dirty="0">
                <a:solidFill>
                  <a:schemeClr val="tx1"/>
                </a:solidFill>
                <a:effectLst/>
                <a:ea typeface="Calibri" panose="020F0502020204030204" pitchFamily="34" charset="0"/>
                <a:cs typeface="Times New Roman" panose="02020603050405020304" pitchFamily="18" charset="0"/>
              </a:rPr>
              <a:t>    </a:t>
            </a:r>
            <a:r>
              <a:rPr lang="fr-FR" sz="1400" i="1" dirty="0">
                <a:solidFill>
                  <a:schemeClr val="tx1"/>
                </a:solidFill>
                <a:effectLst/>
                <a:ea typeface="Calibri" panose="020F0502020204030204" pitchFamily="34" charset="0"/>
                <a:cs typeface="Times New Roman" panose="02020603050405020304" pitchFamily="18" charset="0"/>
              </a:rPr>
              <a:t>Merci pour le travail qui est allé parfois bien au-delà des missions initiales et merci pour ta disponibilité et réactivité ! Le travail réalisé est remarquable et j’espère que la ville pourra saisir toutes les opportunités qui s’offrent à elle.</a:t>
            </a:r>
            <a:endParaRPr lang="fr-FR" sz="14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400" b="1" dirty="0">
                <a:solidFill>
                  <a:schemeClr val="tx1"/>
                </a:solidFill>
                <a:effectLst/>
                <a:ea typeface="Calibri" panose="020F0502020204030204" pitchFamily="34" charset="0"/>
                <a:cs typeface="Times New Roman" panose="02020603050405020304" pitchFamily="18" charset="0"/>
              </a:rPr>
              <a:t>Rémi </a:t>
            </a:r>
            <a:r>
              <a:rPr lang="fr-FR" sz="1400" b="1" dirty="0" err="1">
                <a:solidFill>
                  <a:schemeClr val="tx1"/>
                </a:solidFill>
                <a:effectLst/>
                <a:ea typeface="Calibri" panose="020F0502020204030204" pitchFamily="34" charset="0"/>
                <a:cs typeface="Times New Roman" panose="02020603050405020304" pitchFamily="18" charset="0"/>
              </a:rPr>
              <a:t>Vrévin</a:t>
            </a:r>
            <a:r>
              <a:rPr lang="fr-FR" sz="1400" b="1" dirty="0">
                <a:solidFill>
                  <a:schemeClr val="tx1"/>
                </a:solidFill>
                <a:effectLst/>
                <a:ea typeface="Calibri" panose="020F0502020204030204" pitchFamily="34" charset="0"/>
                <a:cs typeface="Times New Roman" panose="02020603050405020304" pitchFamily="18" charset="0"/>
              </a:rPr>
              <a:t>, Chef de projet Petites Villes de demain, Aniche</a:t>
            </a:r>
            <a:endParaRPr lang="fr-FR" sz="1400" dirty="0">
              <a:solidFill>
                <a:schemeClr val="tx1"/>
              </a:solidFill>
              <a:effectLst/>
              <a:ea typeface="Calibri" panose="020F0502020204030204" pitchFamily="34" charset="0"/>
              <a:cs typeface="Times New Roman" panose="02020603050405020304" pitchFamily="18" charset="0"/>
            </a:endParaRPr>
          </a:p>
          <a:p>
            <a:pPr algn="ctr"/>
            <a:endParaRPr lang="fr-FR" dirty="0"/>
          </a:p>
        </p:txBody>
      </p:sp>
    </p:spTree>
    <p:extLst>
      <p:ext uri="{BB962C8B-B14F-4D97-AF65-F5344CB8AC3E}">
        <p14:creationId xmlns:p14="http://schemas.microsoft.com/office/powerpoint/2010/main" val="130871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8699B9B-F330-D6FF-DDE9-189750459D36}"/>
              </a:ext>
            </a:extLst>
          </p:cNvPr>
          <p:cNvSpPr>
            <a:spLocks noGrp="1"/>
          </p:cNvSpPr>
          <p:nvPr>
            <p:ph type="sldNum" sz="quarter" idx="12"/>
          </p:nvPr>
        </p:nvSpPr>
        <p:spPr/>
        <p:txBody>
          <a:bodyPr/>
          <a:lstStyle/>
          <a:p>
            <a:fld id="{41AA3CAC-5212-4CBE-BA6C-FE4AF9278558}" type="slidenum">
              <a:rPr lang="fr-FR" smtClean="0"/>
              <a:t>12</a:t>
            </a:fld>
            <a:endParaRPr lang="fr-FR"/>
          </a:p>
        </p:txBody>
      </p:sp>
      <p:pic>
        <p:nvPicPr>
          <p:cNvPr id="9" name="Image 8">
            <a:extLst>
              <a:ext uri="{FF2B5EF4-FFF2-40B4-BE49-F238E27FC236}">
                <a16:creationId xmlns:a16="http://schemas.microsoft.com/office/drawing/2014/main" id="{5BF7207F-0D01-296E-F676-D368D7782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1" y="5997206"/>
            <a:ext cx="1296908" cy="762025"/>
          </a:xfrm>
          <a:prstGeom prst="rect">
            <a:avLst/>
          </a:prstGeom>
        </p:spPr>
      </p:pic>
      <p:sp>
        <p:nvSpPr>
          <p:cNvPr id="10" name="ZoneTexte 9">
            <a:extLst>
              <a:ext uri="{FF2B5EF4-FFF2-40B4-BE49-F238E27FC236}">
                <a16:creationId xmlns:a16="http://schemas.microsoft.com/office/drawing/2014/main" id="{08C456C8-D420-0185-D8DE-D7516524FE4B}"/>
              </a:ext>
            </a:extLst>
          </p:cNvPr>
          <p:cNvSpPr txBox="1"/>
          <p:nvPr/>
        </p:nvSpPr>
        <p:spPr>
          <a:xfrm>
            <a:off x="3372374" y="6434356"/>
            <a:ext cx="6694415" cy="369332"/>
          </a:xfrm>
          <a:prstGeom prst="rect">
            <a:avLst/>
          </a:prstGeom>
          <a:noFill/>
        </p:spPr>
        <p:txBody>
          <a:bodyPr wrap="square" rtlCol="0">
            <a:spAutoFit/>
          </a:bodyPr>
          <a:lstStyle/>
          <a:p>
            <a:r>
              <a:rPr lang="fr-FR" dirty="0">
                <a:solidFill>
                  <a:schemeClr val="accent1"/>
                </a:solidFill>
              </a:rPr>
              <a:t>Dossier de presse Oculus-Patrimoine Marie-Pierre Sampson</a:t>
            </a:r>
          </a:p>
        </p:txBody>
      </p:sp>
      <p:pic>
        <p:nvPicPr>
          <p:cNvPr id="8" name="Image 7" descr="Une image contenant texte, journal, capture d’écran&#10;&#10;Description générée automatiquement">
            <a:extLst>
              <a:ext uri="{FF2B5EF4-FFF2-40B4-BE49-F238E27FC236}">
                <a16:creationId xmlns:a16="http://schemas.microsoft.com/office/drawing/2014/main" id="{FA5A3075-FAC2-D523-1729-40F83C99E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98" y="0"/>
            <a:ext cx="5054800" cy="6476923"/>
          </a:xfrm>
          <a:prstGeom prst="rect">
            <a:avLst/>
          </a:prstGeom>
        </p:spPr>
      </p:pic>
    </p:spTree>
    <p:extLst>
      <p:ext uri="{BB962C8B-B14F-4D97-AF65-F5344CB8AC3E}">
        <p14:creationId xmlns:p14="http://schemas.microsoft.com/office/powerpoint/2010/main" val="165825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634A813A-9875-6F68-4609-96C981B20AC3}"/>
              </a:ext>
            </a:extLst>
          </p:cNvPr>
          <p:cNvSpPr/>
          <p:nvPr/>
        </p:nvSpPr>
        <p:spPr>
          <a:xfrm>
            <a:off x="2919370" y="310391"/>
            <a:ext cx="3984770" cy="161907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endParaRPr>
          </a:p>
          <a:p>
            <a:pPr algn="ctr"/>
            <a:r>
              <a:rPr lang="fr-FR" sz="2800" b="1" dirty="0">
                <a:solidFill>
                  <a:schemeClr val="tx1"/>
                </a:solidFill>
              </a:rPr>
              <a:t>                                   </a:t>
            </a:r>
          </a:p>
        </p:txBody>
      </p:sp>
      <p:sp>
        <p:nvSpPr>
          <p:cNvPr id="5" name="Rectangle : coins arrondis 4">
            <a:extLst>
              <a:ext uri="{FF2B5EF4-FFF2-40B4-BE49-F238E27FC236}">
                <a16:creationId xmlns:a16="http://schemas.microsoft.com/office/drawing/2014/main" id="{06B72AEC-7839-61E7-5DA9-A2FAD7197C5E}"/>
              </a:ext>
            </a:extLst>
          </p:cNvPr>
          <p:cNvSpPr/>
          <p:nvPr/>
        </p:nvSpPr>
        <p:spPr>
          <a:xfrm>
            <a:off x="1073790" y="2374086"/>
            <a:ext cx="4328719" cy="3481430"/>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fr-FR" sz="1400" b="1"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endParaRPr lang="fr-FR" sz="1400" b="1"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endParaRPr lang="fr-FR" sz="1400" b="1" dirty="0">
              <a:solidFill>
                <a:schemeClr val="tx1"/>
              </a:solidFill>
              <a:ea typeface="Calibri" panose="020F0502020204030204" pitchFamily="34" charset="0"/>
              <a:cs typeface="Times New Roman" panose="02020603050405020304" pitchFamily="18" charset="0"/>
            </a:endParaRPr>
          </a:p>
          <a:p>
            <a:pPr>
              <a:lnSpc>
                <a:spcPct val="107000"/>
              </a:lnSpc>
              <a:spcAft>
                <a:spcPts val="800"/>
              </a:spcAft>
            </a:pPr>
            <a:endParaRPr lang="fr-FR" sz="1400" b="1"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600" b="1" dirty="0">
                <a:solidFill>
                  <a:schemeClr val="tx1"/>
                </a:solidFill>
                <a:effectLst/>
                <a:ea typeface="Calibri" panose="020F0502020204030204" pitchFamily="34" charset="0"/>
                <a:cs typeface="Times New Roman" panose="02020603050405020304" pitchFamily="18" charset="0"/>
              </a:rPr>
              <a:t>Marie-Pierre Sampson</a:t>
            </a:r>
            <a:endParaRPr lang="fr-FR" sz="16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600" b="1" dirty="0">
                <a:solidFill>
                  <a:schemeClr val="tx1"/>
                </a:solidFill>
                <a:effectLst/>
                <a:ea typeface="Calibri" panose="020F0502020204030204" pitchFamily="34" charset="0"/>
                <a:cs typeface="Times New Roman" panose="02020603050405020304" pitchFamily="18" charset="0"/>
              </a:rPr>
              <a:t>Fondatrice d’Oculus-Patrimoine</a:t>
            </a:r>
          </a:p>
          <a:p>
            <a:pPr>
              <a:lnSpc>
                <a:spcPct val="107000"/>
              </a:lnSpc>
              <a:spcAft>
                <a:spcPts val="800"/>
              </a:spcAft>
            </a:pPr>
            <a:r>
              <a:rPr lang="fr-FR" sz="1600" b="1" dirty="0">
                <a:solidFill>
                  <a:schemeClr val="tx1"/>
                </a:solidFill>
                <a:ea typeface="Calibri" panose="020F0502020204030204" pitchFamily="34" charset="0"/>
                <a:cs typeface="Times New Roman" panose="02020603050405020304" pitchFamily="18" charset="0"/>
              </a:rPr>
              <a:t>82 rue de la justice, 59650 Villeneuve d’Ascq (Nord)</a:t>
            </a:r>
            <a:endParaRPr lang="fr-FR" sz="16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600" b="1" dirty="0">
                <a:solidFill>
                  <a:schemeClr val="tx1"/>
                </a:solidFill>
                <a:effectLst/>
                <a:ea typeface="Calibri" panose="020F0502020204030204" pitchFamily="34" charset="0"/>
                <a:cs typeface="Times New Roman" panose="02020603050405020304" pitchFamily="18" charset="0"/>
              </a:rPr>
              <a:t>06 61 26 73 11</a:t>
            </a:r>
            <a:endParaRPr lang="fr-FR" sz="16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600" b="1" u="sng" dirty="0">
                <a:solidFill>
                  <a:schemeClr val="tx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www.oculus-patrimoine.fr</a:t>
            </a:r>
            <a:endParaRPr lang="fr-FR" sz="16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600" b="1" u="sng" dirty="0">
                <a:solidFill>
                  <a:srgbClr val="0563C1"/>
                </a:solidFill>
                <a:effectLst/>
                <a:ea typeface="Calibri" panose="020F0502020204030204" pitchFamily="34" charset="0"/>
                <a:cs typeface="Times New Roman" panose="02020603050405020304" pitchFamily="18" charset="0"/>
                <a:hlinkClick r:id="rId3"/>
              </a:rPr>
              <a:t>mp.sampson@oculus-patrimoine.fr</a:t>
            </a:r>
            <a:endParaRPr lang="fr-FR" sz="1600" b="1" u="sng" dirty="0">
              <a:solidFill>
                <a:srgbClr val="0563C1"/>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600" b="1" dirty="0">
                <a:solidFill>
                  <a:schemeClr val="tx1"/>
                </a:solidFill>
                <a:ea typeface="Calibri" panose="020F0502020204030204" pitchFamily="34" charset="0"/>
                <a:cs typeface="Times New Roman" panose="02020603050405020304" pitchFamily="18" charset="0"/>
              </a:rPr>
              <a:t>Numéro Siret : 400 243 820 00026</a:t>
            </a:r>
            <a:r>
              <a:rPr lang="fr-FR" sz="1800" b="1" dirty="0">
                <a:effectLst/>
                <a:latin typeface="Garamond" panose="02020404030301010803" pitchFamily="18" charset="0"/>
                <a:ea typeface="Calibri" panose="020F0502020204030204" pitchFamily="34" charset="0"/>
                <a:cs typeface="Times New Roman" panose="02020603050405020304" pitchFamily="18" charset="0"/>
              </a:rPr>
              <a:t> </a:t>
            </a:r>
            <a:endParaRPr lang="fr-FR" sz="18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100" dirty="0">
              <a:solidFill>
                <a:schemeClr val="tx1"/>
              </a:solidFill>
            </a:endParaRPr>
          </a:p>
          <a:p>
            <a:pPr algn="just">
              <a:lnSpc>
                <a:spcPct val="107000"/>
              </a:lnSpc>
              <a:spcAft>
                <a:spcPts val="800"/>
              </a:spcAft>
            </a:pPr>
            <a:endParaRPr lang="fr-FR" sz="1100" dirty="0">
              <a:solidFill>
                <a:schemeClr val="tx1"/>
              </a:solidFill>
            </a:endParaRPr>
          </a:p>
          <a:p>
            <a:pPr>
              <a:lnSpc>
                <a:spcPct val="107000"/>
              </a:lnSpc>
              <a:spcAft>
                <a:spcPts val="800"/>
              </a:spcAft>
            </a:pPr>
            <a:r>
              <a:rPr lang="fr-FR" sz="1100" b="1" dirty="0">
                <a:solidFill>
                  <a:schemeClr val="tx1"/>
                </a:solidFill>
                <a:effectLst/>
                <a:ea typeface="Calibri" panose="020F0502020204030204" pitchFamily="34" charset="0"/>
                <a:cs typeface="Times New Roman" panose="02020603050405020304" pitchFamily="18" charset="0"/>
              </a:rPr>
              <a:t> </a:t>
            </a:r>
            <a:endParaRPr lang="fr-FR" sz="1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Garamond" panose="02020404030301010803" pitchFamily="18" charset="0"/>
                <a:ea typeface="Calibri" panose="020F0502020204030204" pitchFamily="34" charset="0"/>
                <a:cs typeface="Times New Roman" panose="02020603050405020304" pitchFamily="18" charset="0"/>
              </a:rPr>
              <a:t>la fréquentent au quotidien. Différentes médiations </a:t>
            </a:r>
            <a:endParaRPr lang="fr-FR" sz="1100" dirty="0">
              <a:solidFill>
                <a:schemeClr val="tx1"/>
              </a:solidFill>
            </a:endParaRPr>
          </a:p>
        </p:txBody>
      </p:sp>
      <p:sp>
        <p:nvSpPr>
          <p:cNvPr id="6" name="Rectangle : coins arrondis 5">
            <a:extLst>
              <a:ext uri="{FF2B5EF4-FFF2-40B4-BE49-F238E27FC236}">
                <a16:creationId xmlns:a16="http://schemas.microsoft.com/office/drawing/2014/main" id="{FD97BB45-4B99-9B1C-C576-AFAA5BECE77D}"/>
              </a:ext>
            </a:extLst>
          </p:cNvPr>
          <p:cNvSpPr/>
          <p:nvPr/>
        </p:nvSpPr>
        <p:spPr>
          <a:xfrm>
            <a:off x="6325299" y="3154261"/>
            <a:ext cx="5394121" cy="26593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FR" sz="1600" b="1" i="1" dirty="0">
                <a:solidFill>
                  <a:schemeClr val="tx1"/>
                </a:solidFill>
                <a:effectLst/>
                <a:ea typeface="Calibri" panose="020F0502020204030204" pitchFamily="34" charset="0"/>
                <a:cs typeface="Times New Roman" panose="02020603050405020304" pitchFamily="18" charset="0"/>
              </a:rPr>
              <a:t>LinkedIn</a:t>
            </a:r>
            <a:r>
              <a:rPr lang="fr-FR" sz="1600" b="1" dirty="0">
                <a:solidFill>
                  <a:schemeClr val="tx1"/>
                </a:solidFill>
                <a:effectLst/>
                <a:ea typeface="Calibri" panose="020F0502020204030204" pitchFamily="34" charset="0"/>
                <a:cs typeface="Times New Roman" panose="02020603050405020304" pitchFamily="18" charset="0"/>
              </a:rPr>
              <a:t> : </a:t>
            </a:r>
            <a:r>
              <a:rPr lang="fr-FR" sz="1600" b="1" dirty="0" err="1">
                <a:solidFill>
                  <a:schemeClr val="tx1"/>
                </a:solidFill>
                <a:effectLst/>
                <a:ea typeface="Calibri" panose="020F0502020204030204" pitchFamily="34" charset="0"/>
                <a:cs typeface="Times New Roman" panose="02020603050405020304" pitchFamily="18" charset="0"/>
              </a:rPr>
              <a:t>marie-pierre</a:t>
            </a:r>
            <a:r>
              <a:rPr lang="fr-FR" sz="1600" b="1" dirty="0">
                <a:solidFill>
                  <a:schemeClr val="tx1"/>
                </a:solidFill>
                <a:effectLst/>
                <a:ea typeface="Calibri" panose="020F0502020204030204" pitchFamily="34" charset="0"/>
                <a:cs typeface="Times New Roman" panose="02020603050405020304" pitchFamily="18" charset="0"/>
              </a:rPr>
              <a:t>-sampson</a:t>
            </a:r>
            <a:endParaRPr lang="fr-FR" sz="16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600" b="1" dirty="0">
                <a:solidFill>
                  <a:schemeClr val="tx1"/>
                </a:solidFill>
                <a:effectLst/>
                <a:ea typeface="Calibri" panose="020F0502020204030204" pitchFamily="34" charset="0"/>
                <a:cs typeface="Times New Roman" panose="02020603050405020304" pitchFamily="18" charset="0"/>
              </a:rPr>
              <a:t>Page Oculus-Patrimoine</a:t>
            </a:r>
            <a:endParaRPr lang="fr-FR" sz="16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600" b="1" i="1" dirty="0">
                <a:solidFill>
                  <a:schemeClr val="tx1"/>
                </a:solidFill>
                <a:effectLst/>
                <a:ea typeface="Calibri" panose="020F0502020204030204" pitchFamily="34" charset="0"/>
                <a:cs typeface="Times New Roman" panose="02020603050405020304" pitchFamily="18" charset="0"/>
              </a:rPr>
              <a:t>Instagram</a:t>
            </a:r>
            <a:r>
              <a:rPr lang="fr-FR" sz="1600" b="1" dirty="0">
                <a:solidFill>
                  <a:schemeClr val="tx1"/>
                </a:solidFill>
                <a:effectLst/>
                <a:ea typeface="Calibri" panose="020F0502020204030204" pitchFamily="34" charset="0"/>
                <a:cs typeface="Times New Roman" panose="02020603050405020304" pitchFamily="18" charset="0"/>
              </a:rPr>
              <a:t> : </a:t>
            </a:r>
            <a:r>
              <a:rPr lang="fr-FR" sz="1600" b="1" dirty="0" err="1">
                <a:solidFill>
                  <a:schemeClr val="tx1"/>
                </a:solidFill>
                <a:effectLst/>
                <a:ea typeface="Calibri" panose="020F0502020204030204" pitchFamily="34" charset="0"/>
                <a:cs typeface="Times New Roman" panose="02020603050405020304" pitchFamily="18" charset="0"/>
              </a:rPr>
              <a:t>sampson_mariepierre</a:t>
            </a:r>
            <a:endParaRPr lang="fr-FR" sz="16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600" b="1" i="1" dirty="0">
                <a:solidFill>
                  <a:schemeClr val="tx1"/>
                </a:solidFill>
                <a:effectLst/>
                <a:ea typeface="Calibri" panose="020F0502020204030204" pitchFamily="34" charset="0"/>
                <a:cs typeface="Times New Roman" panose="02020603050405020304" pitchFamily="18" charset="0"/>
              </a:rPr>
              <a:t>Facebook</a:t>
            </a:r>
            <a:r>
              <a:rPr lang="fr-FR" sz="1600" b="1" dirty="0">
                <a:solidFill>
                  <a:schemeClr val="tx1"/>
                </a:solidFill>
                <a:effectLst/>
                <a:ea typeface="Calibri" panose="020F0502020204030204" pitchFamily="34" charset="0"/>
                <a:cs typeface="Times New Roman" panose="02020603050405020304" pitchFamily="18" charset="0"/>
              </a:rPr>
              <a:t> : Oculus-Patrimoine</a:t>
            </a:r>
            <a:endParaRPr lang="fr-FR" sz="1600" dirty="0">
              <a:solidFill>
                <a:schemeClr val="tx1"/>
              </a:solidFill>
              <a:effectLst/>
              <a:ea typeface="Calibri" panose="020F0502020204030204" pitchFamily="34" charset="0"/>
              <a:cs typeface="Times New Roman" panose="02020603050405020304" pitchFamily="18" charset="0"/>
            </a:endParaRPr>
          </a:p>
          <a:p>
            <a:pPr algn="ctr">
              <a:lnSpc>
                <a:spcPct val="107000"/>
              </a:lnSpc>
              <a:spcAft>
                <a:spcPts val="800"/>
              </a:spcAft>
            </a:pPr>
            <a:endParaRPr lang="fr-FR" sz="1100" dirty="0">
              <a:solidFill>
                <a:schemeClr val="tx1"/>
              </a:solidFill>
            </a:endParaRPr>
          </a:p>
        </p:txBody>
      </p:sp>
      <p:sp>
        <p:nvSpPr>
          <p:cNvPr id="7" name="Espace réservé du numéro de diapositive 6">
            <a:extLst>
              <a:ext uri="{FF2B5EF4-FFF2-40B4-BE49-F238E27FC236}">
                <a16:creationId xmlns:a16="http://schemas.microsoft.com/office/drawing/2014/main" id="{68699B9B-F330-D6FF-DDE9-189750459D36}"/>
              </a:ext>
            </a:extLst>
          </p:cNvPr>
          <p:cNvSpPr>
            <a:spLocks noGrp="1"/>
          </p:cNvSpPr>
          <p:nvPr>
            <p:ph type="sldNum" sz="quarter" idx="12"/>
          </p:nvPr>
        </p:nvSpPr>
        <p:spPr/>
        <p:txBody>
          <a:bodyPr/>
          <a:lstStyle/>
          <a:p>
            <a:fld id="{41AA3CAC-5212-4CBE-BA6C-FE4AF9278558}" type="slidenum">
              <a:rPr lang="fr-FR" smtClean="0"/>
              <a:t>13</a:t>
            </a:fld>
            <a:endParaRPr lang="fr-FR"/>
          </a:p>
        </p:txBody>
      </p:sp>
      <p:pic>
        <p:nvPicPr>
          <p:cNvPr id="9" name="Image 8">
            <a:extLst>
              <a:ext uri="{FF2B5EF4-FFF2-40B4-BE49-F238E27FC236}">
                <a16:creationId xmlns:a16="http://schemas.microsoft.com/office/drawing/2014/main" id="{5BF7207F-0D01-296E-F676-D368D7782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81" y="5997206"/>
            <a:ext cx="1296908" cy="762025"/>
          </a:xfrm>
          <a:prstGeom prst="rect">
            <a:avLst/>
          </a:prstGeom>
        </p:spPr>
      </p:pic>
      <p:sp>
        <p:nvSpPr>
          <p:cNvPr id="10" name="ZoneTexte 9">
            <a:extLst>
              <a:ext uri="{FF2B5EF4-FFF2-40B4-BE49-F238E27FC236}">
                <a16:creationId xmlns:a16="http://schemas.microsoft.com/office/drawing/2014/main" id="{08C456C8-D420-0185-D8DE-D7516524FE4B}"/>
              </a:ext>
            </a:extLst>
          </p:cNvPr>
          <p:cNvSpPr txBox="1"/>
          <p:nvPr/>
        </p:nvSpPr>
        <p:spPr>
          <a:xfrm>
            <a:off x="3372374" y="6434356"/>
            <a:ext cx="6694415" cy="369332"/>
          </a:xfrm>
          <a:prstGeom prst="rect">
            <a:avLst/>
          </a:prstGeom>
          <a:noFill/>
        </p:spPr>
        <p:txBody>
          <a:bodyPr wrap="square" rtlCol="0">
            <a:spAutoFit/>
          </a:bodyPr>
          <a:lstStyle/>
          <a:p>
            <a:r>
              <a:rPr lang="fr-FR" dirty="0">
                <a:solidFill>
                  <a:schemeClr val="accent1"/>
                </a:solidFill>
              </a:rPr>
              <a:t>Dossier de presse Oculus-Patrimoine Marie-Pierre Sampson</a:t>
            </a:r>
          </a:p>
        </p:txBody>
      </p:sp>
      <p:sp>
        <p:nvSpPr>
          <p:cNvPr id="2" name="ZoneTexte 1">
            <a:extLst>
              <a:ext uri="{FF2B5EF4-FFF2-40B4-BE49-F238E27FC236}">
                <a16:creationId xmlns:a16="http://schemas.microsoft.com/office/drawing/2014/main" id="{4D25F13F-39F2-DD61-0C65-509FC8D7101F}"/>
              </a:ext>
            </a:extLst>
          </p:cNvPr>
          <p:cNvSpPr txBox="1"/>
          <p:nvPr/>
        </p:nvSpPr>
        <p:spPr>
          <a:xfrm>
            <a:off x="5561901" y="763398"/>
            <a:ext cx="3103927" cy="707886"/>
          </a:xfrm>
          <a:prstGeom prst="rect">
            <a:avLst/>
          </a:prstGeom>
          <a:noFill/>
        </p:spPr>
        <p:txBody>
          <a:bodyPr wrap="square" rtlCol="0">
            <a:spAutoFit/>
          </a:bodyPr>
          <a:lstStyle/>
          <a:p>
            <a:r>
              <a:rPr lang="fr-FR" sz="4000" dirty="0"/>
              <a:t>Coordonnées</a:t>
            </a:r>
          </a:p>
        </p:txBody>
      </p:sp>
      <p:pic>
        <p:nvPicPr>
          <p:cNvPr id="14" name="Image 13" descr="Une image contenant texte, bâtiment, intérieur&#10;&#10;Description générée automatiquement">
            <a:extLst>
              <a:ext uri="{FF2B5EF4-FFF2-40B4-BE49-F238E27FC236}">
                <a16:creationId xmlns:a16="http://schemas.microsoft.com/office/drawing/2014/main" id="{8F218F99-51EC-E804-BA0D-BBAA83CECF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506925" y="905524"/>
            <a:ext cx="2725443" cy="1451295"/>
          </a:xfrm>
          <a:prstGeom prst="rect">
            <a:avLst/>
          </a:prstGeom>
        </p:spPr>
      </p:pic>
      <p:sp>
        <p:nvSpPr>
          <p:cNvPr id="15" name="ZoneTexte 14">
            <a:extLst>
              <a:ext uri="{FF2B5EF4-FFF2-40B4-BE49-F238E27FC236}">
                <a16:creationId xmlns:a16="http://schemas.microsoft.com/office/drawing/2014/main" id="{A220E8ED-B702-DE21-106F-930953A34ED3}"/>
              </a:ext>
            </a:extLst>
          </p:cNvPr>
          <p:cNvSpPr txBox="1"/>
          <p:nvPr/>
        </p:nvSpPr>
        <p:spPr>
          <a:xfrm>
            <a:off x="9613784" y="5939405"/>
            <a:ext cx="2340528" cy="276999"/>
          </a:xfrm>
          <a:prstGeom prst="rect">
            <a:avLst/>
          </a:prstGeom>
          <a:noFill/>
        </p:spPr>
        <p:txBody>
          <a:bodyPr wrap="square" rtlCol="0">
            <a:spAutoFit/>
          </a:bodyPr>
          <a:lstStyle/>
          <a:p>
            <a:r>
              <a:rPr lang="fr-FR" sz="1200" dirty="0"/>
              <a:t>Illustrations : Olivier Sampson</a:t>
            </a:r>
          </a:p>
        </p:txBody>
      </p:sp>
    </p:spTree>
    <p:extLst>
      <p:ext uri="{BB962C8B-B14F-4D97-AF65-F5344CB8AC3E}">
        <p14:creationId xmlns:p14="http://schemas.microsoft.com/office/powerpoint/2010/main" val="342012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634A813A-9875-6F68-4609-96C981B20AC3}"/>
              </a:ext>
            </a:extLst>
          </p:cNvPr>
          <p:cNvSpPr/>
          <p:nvPr/>
        </p:nvSpPr>
        <p:spPr>
          <a:xfrm>
            <a:off x="2466364" y="494950"/>
            <a:ext cx="3984770" cy="124995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schemeClr val="tx1"/>
              </a:solidFill>
            </a:endParaRPr>
          </a:p>
        </p:txBody>
      </p:sp>
      <p:sp>
        <p:nvSpPr>
          <p:cNvPr id="5" name="Rectangle : coins arrondis 4">
            <a:extLst>
              <a:ext uri="{FF2B5EF4-FFF2-40B4-BE49-F238E27FC236}">
                <a16:creationId xmlns:a16="http://schemas.microsoft.com/office/drawing/2014/main" id="{06B72AEC-7839-61E7-5DA9-A2FAD7197C5E}"/>
              </a:ext>
            </a:extLst>
          </p:cNvPr>
          <p:cNvSpPr/>
          <p:nvPr/>
        </p:nvSpPr>
        <p:spPr>
          <a:xfrm>
            <a:off x="4085438" y="1946246"/>
            <a:ext cx="7055142" cy="2181137"/>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fr-FR" sz="1600" dirty="0">
              <a:solidFill>
                <a:schemeClr val="tx1"/>
              </a:solidFill>
            </a:endParaRPr>
          </a:p>
          <a:p>
            <a:pPr marL="285750" indent="-285750" algn="ctr">
              <a:buFont typeface="Arial" panose="020B0604020202020204" pitchFamily="34" charset="0"/>
              <a:buChar char="•"/>
            </a:pPr>
            <a:endParaRPr lang="fr-FR" sz="1600" dirty="0">
              <a:solidFill>
                <a:schemeClr val="tx1"/>
              </a:solidFill>
            </a:endParaRPr>
          </a:p>
          <a:p>
            <a:pPr marL="285750" indent="-285750" algn="ctr">
              <a:buFont typeface="Arial" panose="020B0604020202020204" pitchFamily="34" charset="0"/>
              <a:buChar char="•"/>
            </a:pPr>
            <a:r>
              <a:rPr lang="fr-FR" dirty="0">
                <a:solidFill>
                  <a:schemeClr val="tx1"/>
                </a:solidFill>
              </a:rPr>
              <a:t>Oculus-Patrimoine, de l</a:t>
            </a:r>
            <a:r>
              <a:rPr lang="fr-FR" dirty="0">
                <a:solidFill>
                  <a:schemeClr val="tx1"/>
                </a:solidFill>
                <a:effectLst/>
                <a:ea typeface="Calibri" panose="020F0502020204030204" pitchFamily="34" charset="0"/>
                <a:cs typeface="Times New Roman" panose="02020603050405020304" pitchFamily="18" charset="0"/>
              </a:rPr>
              <a:t>’ingénierie culturelle dans les Hauts-de-France, à Villeneuve d’Ascq, qui a déjà deux ans  </a:t>
            </a:r>
            <a:r>
              <a:rPr lang="fr-FR" b="1" dirty="0">
                <a:solidFill>
                  <a:schemeClr val="tx1"/>
                </a:solidFill>
                <a:effectLst/>
                <a:ea typeface="Calibri" panose="020F0502020204030204" pitchFamily="34" charset="0"/>
                <a:cs typeface="Times New Roman" panose="02020603050405020304" pitchFamily="18" charset="0"/>
              </a:rPr>
              <a:t>p.3</a:t>
            </a:r>
          </a:p>
          <a:p>
            <a:pPr marL="285750" indent="-285750" algn="ctr">
              <a:buFont typeface="Arial" panose="020B0604020202020204" pitchFamily="34" charset="0"/>
              <a:buChar char="•"/>
            </a:pPr>
            <a:endParaRPr lang="fr-FR" b="1" dirty="0">
              <a:solidFill>
                <a:schemeClr val="tx1"/>
              </a:solidFill>
              <a:effectLst/>
              <a:ea typeface="Calibri" panose="020F0502020204030204" pitchFamily="34" charset="0"/>
              <a:cs typeface="Times New Roman" panose="02020603050405020304" pitchFamily="18" charset="0"/>
            </a:endParaRPr>
          </a:p>
          <a:p>
            <a:pPr marL="285750" indent="-285750" algn="ctr">
              <a:buFont typeface="Arial" panose="020B0604020202020204" pitchFamily="34" charset="0"/>
              <a:buChar char="•"/>
            </a:pPr>
            <a:r>
              <a:rPr lang="fr-FR" dirty="0">
                <a:solidFill>
                  <a:schemeClr val="tx1"/>
                </a:solidFill>
                <a:effectLst/>
                <a:ea typeface="Calibri" panose="020F0502020204030204" pitchFamily="34" charset="0"/>
                <a:cs typeface="Times New Roman" panose="02020603050405020304" pitchFamily="18" charset="0"/>
              </a:rPr>
              <a:t>Sa fondatrice, Marie-Pierre Sampson, un parcours atypique, du statut de fonctionnaire à celui d’indépendant </a:t>
            </a:r>
            <a:r>
              <a:rPr lang="fr-FR" b="1" dirty="0">
                <a:solidFill>
                  <a:schemeClr val="tx1"/>
                </a:solidFill>
                <a:effectLst/>
                <a:ea typeface="Calibri" panose="020F0502020204030204" pitchFamily="34" charset="0"/>
                <a:cs typeface="Times New Roman" panose="02020603050405020304" pitchFamily="18" charset="0"/>
              </a:rPr>
              <a:t>p.5</a:t>
            </a:r>
          </a:p>
          <a:p>
            <a:pPr marL="285750" indent="-285750" algn="ctr">
              <a:buFont typeface="Arial" panose="020B0604020202020204" pitchFamily="34" charset="0"/>
              <a:buChar char="•"/>
            </a:pPr>
            <a:endParaRPr lang="fr-FR" b="1" dirty="0">
              <a:solidFill>
                <a:schemeClr val="tx1"/>
              </a:solidFill>
              <a:effectLst/>
              <a:ea typeface="Calibri" panose="020F0502020204030204" pitchFamily="34" charset="0"/>
              <a:cs typeface="Times New Roman" panose="02020603050405020304" pitchFamily="18" charset="0"/>
            </a:endParaRPr>
          </a:p>
          <a:p>
            <a:pPr marL="285750" indent="-285750" algn="ctr">
              <a:buFont typeface="Arial" panose="020B0604020202020204" pitchFamily="34" charset="0"/>
              <a:buChar char="•"/>
            </a:pPr>
            <a:r>
              <a:rPr lang="fr-FR" dirty="0">
                <a:solidFill>
                  <a:schemeClr val="tx1"/>
                </a:solidFill>
                <a:effectLst/>
                <a:ea typeface="Calibri" panose="020F0502020204030204" pitchFamily="34" charset="0"/>
                <a:cs typeface="Times New Roman" panose="02020603050405020304" pitchFamily="18" charset="0"/>
              </a:rPr>
              <a:t>Les prestations proposées par Oculus-Patrimoine </a:t>
            </a:r>
            <a:r>
              <a:rPr lang="fr-FR" b="1" dirty="0">
                <a:solidFill>
                  <a:schemeClr val="tx1"/>
                </a:solidFill>
                <a:effectLst/>
                <a:ea typeface="Calibri" panose="020F0502020204030204" pitchFamily="34" charset="0"/>
                <a:cs typeface="Times New Roman" panose="02020603050405020304" pitchFamily="18" charset="0"/>
              </a:rPr>
              <a:t>p.7</a:t>
            </a:r>
            <a:endParaRPr lang="fr-FR" sz="1600" b="1" dirty="0">
              <a:effectLst/>
              <a:latin typeface="Garamond" panose="02020404030301010803" pitchFamily="18" charset="0"/>
              <a:ea typeface="Calibri" panose="020F0502020204030204" pitchFamily="34" charset="0"/>
              <a:cs typeface="Times New Roman" panose="02020603050405020304" pitchFamily="18" charset="0"/>
            </a:endParaRPr>
          </a:p>
          <a:p>
            <a:pPr algn="ctr"/>
            <a:endParaRPr lang="fr-FR" sz="18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ctr"/>
            <a:endParaRPr lang="fr-FR" dirty="0"/>
          </a:p>
        </p:txBody>
      </p:sp>
      <p:sp>
        <p:nvSpPr>
          <p:cNvPr id="6" name="Rectangle : coins arrondis 5">
            <a:extLst>
              <a:ext uri="{FF2B5EF4-FFF2-40B4-BE49-F238E27FC236}">
                <a16:creationId xmlns:a16="http://schemas.microsoft.com/office/drawing/2014/main" id="{FD97BB45-4B99-9B1C-C576-AFAA5BECE77D}"/>
              </a:ext>
            </a:extLst>
          </p:cNvPr>
          <p:cNvSpPr/>
          <p:nvPr/>
        </p:nvSpPr>
        <p:spPr>
          <a:xfrm>
            <a:off x="5058561" y="4412608"/>
            <a:ext cx="6811861" cy="185396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07000"/>
              </a:lnSpc>
              <a:spcAft>
                <a:spcPts val="800"/>
              </a:spcAft>
              <a:buFont typeface="Arial" panose="020B0604020202020204" pitchFamily="34" charset="0"/>
              <a:buChar char="•"/>
            </a:pPr>
            <a:r>
              <a:rPr lang="fr-FR" dirty="0">
                <a:solidFill>
                  <a:schemeClr val="tx1"/>
                </a:solidFill>
                <a:effectLst/>
                <a:ea typeface="Calibri" panose="020F0502020204030204" pitchFamily="34" charset="0"/>
                <a:cs typeface="Times New Roman" panose="02020603050405020304" pitchFamily="18" charset="0"/>
              </a:rPr>
              <a:t>Les questions patrimoniales de plus en plus complexes pour les territoires </a:t>
            </a:r>
            <a:r>
              <a:rPr lang="fr-FR" b="1" dirty="0">
                <a:solidFill>
                  <a:schemeClr val="tx1"/>
                </a:solidFill>
                <a:effectLst/>
                <a:ea typeface="Calibri" panose="020F0502020204030204" pitchFamily="34" charset="0"/>
                <a:cs typeface="Times New Roman" panose="02020603050405020304" pitchFamily="18" charset="0"/>
              </a:rPr>
              <a:t>p.9</a:t>
            </a:r>
          </a:p>
          <a:p>
            <a:pPr marL="285750" indent="-285750">
              <a:lnSpc>
                <a:spcPct val="107000"/>
              </a:lnSpc>
              <a:spcAft>
                <a:spcPts val="800"/>
              </a:spcAft>
              <a:buFont typeface="Arial" panose="020B0604020202020204" pitchFamily="34" charset="0"/>
              <a:buChar char="•"/>
            </a:pPr>
            <a:r>
              <a:rPr lang="fr-FR" dirty="0">
                <a:solidFill>
                  <a:schemeClr val="tx1"/>
                </a:solidFill>
                <a:effectLst/>
                <a:ea typeface="Calibri" panose="020F0502020204030204" pitchFamily="34" charset="0"/>
                <a:cs typeface="Times New Roman" panose="02020603050405020304" pitchFamily="18" charset="0"/>
              </a:rPr>
              <a:t>Retours d’expérience </a:t>
            </a:r>
            <a:r>
              <a:rPr lang="fr-FR" b="1" dirty="0">
                <a:solidFill>
                  <a:schemeClr val="tx1"/>
                </a:solidFill>
                <a:effectLst/>
                <a:ea typeface="Calibri" panose="020F0502020204030204" pitchFamily="34" charset="0"/>
                <a:cs typeface="Times New Roman" panose="02020603050405020304" pitchFamily="18" charset="0"/>
              </a:rPr>
              <a:t>p.11</a:t>
            </a:r>
          </a:p>
          <a:p>
            <a:pPr marL="285750" indent="-285750">
              <a:lnSpc>
                <a:spcPct val="107000"/>
              </a:lnSpc>
              <a:spcAft>
                <a:spcPts val="800"/>
              </a:spcAft>
              <a:buFont typeface="Arial" panose="020B0604020202020204" pitchFamily="34" charset="0"/>
              <a:buChar char="•"/>
            </a:pPr>
            <a:r>
              <a:rPr lang="fr-FR" dirty="0">
                <a:solidFill>
                  <a:schemeClr val="tx1"/>
                </a:solidFill>
                <a:effectLst/>
                <a:ea typeface="Calibri" panose="020F0502020204030204" pitchFamily="34" charset="0"/>
                <a:cs typeface="Times New Roman" panose="02020603050405020304" pitchFamily="18" charset="0"/>
              </a:rPr>
              <a:t>Coordonnées </a:t>
            </a:r>
            <a:r>
              <a:rPr lang="fr-FR" b="1" dirty="0">
                <a:solidFill>
                  <a:schemeClr val="tx1"/>
                </a:solidFill>
                <a:effectLst/>
                <a:ea typeface="Calibri" panose="020F0502020204030204" pitchFamily="34" charset="0"/>
                <a:cs typeface="Times New Roman" panose="02020603050405020304" pitchFamily="18" charset="0"/>
              </a:rPr>
              <a:t>p.13</a:t>
            </a:r>
          </a:p>
          <a:p>
            <a:pPr algn="ctr"/>
            <a:endParaRPr lang="fr-FR" dirty="0"/>
          </a:p>
        </p:txBody>
      </p:sp>
      <p:sp>
        <p:nvSpPr>
          <p:cNvPr id="7" name="Espace réservé du numéro de diapositive 6">
            <a:extLst>
              <a:ext uri="{FF2B5EF4-FFF2-40B4-BE49-F238E27FC236}">
                <a16:creationId xmlns:a16="http://schemas.microsoft.com/office/drawing/2014/main" id="{68699B9B-F330-D6FF-DDE9-189750459D36}"/>
              </a:ext>
            </a:extLst>
          </p:cNvPr>
          <p:cNvSpPr>
            <a:spLocks noGrp="1"/>
          </p:cNvSpPr>
          <p:nvPr>
            <p:ph type="sldNum" sz="quarter" idx="12"/>
          </p:nvPr>
        </p:nvSpPr>
        <p:spPr/>
        <p:txBody>
          <a:bodyPr/>
          <a:lstStyle/>
          <a:p>
            <a:fld id="{41AA3CAC-5212-4CBE-BA6C-FE4AF9278558}" type="slidenum">
              <a:rPr lang="fr-FR" smtClean="0"/>
              <a:t>2</a:t>
            </a:fld>
            <a:endParaRPr lang="fr-FR"/>
          </a:p>
        </p:txBody>
      </p:sp>
      <p:pic>
        <p:nvPicPr>
          <p:cNvPr id="9" name="Image 8">
            <a:extLst>
              <a:ext uri="{FF2B5EF4-FFF2-40B4-BE49-F238E27FC236}">
                <a16:creationId xmlns:a16="http://schemas.microsoft.com/office/drawing/2014/main" id="{5BF7207F-0D01-296E-F676-D368D7782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1" y="5997206"/>
            <a:ext cx="1296908" cy="762025"/>
          </a:xfrm>
          <a:prstGeom prst="rect">
            <a:avLst/>
          </a:prstGeom>
        </p:spPr>
      </p:pic>
      <p:sp>
        <p:nvSpPr>
          <p:cNvPr id="10" name="ZoneTexte 9">
            <a:extLst>
              <a:ext uri="{FF2B5EF4-FFF2-40B4-BE49-F238E27FC236}">
                <a16:creationId xmlns:a16="http://schemas.microsoft.com/office/drawing/2014/main" id="{08C456C8-D420-0185-D8DE-D7516524FE4B}"/>
              </a:ext>
            </a:extLst>
          </p:cNvPr>
          <p:cNvSpPr txBox="1"/>
          <p:nvPr/>
        </p:nvSpPr>
        <p:spPr>
          <a:xfrm>
            <a:off x="3372374" y="6434356"/>
            <a:ext cx="6694415" cy="369332"/>
          </a:xfrm>
          <a:prstGeom prst="rect">
            <a:avLst/>
          </a:prstGeom>
          <a:noFill/>
        </p:spPr>
        <p:txBody>
          <a:bodyPr wrap="square" rtlCol="0">
            <a:spAutoFit/>
          </a:bodyPr>
          <a:lstStyle/>
          <a:p>
            <a:r>
              <a:rPr lang="fr-FR" dirty="0">
                <a:solidFill>
                  <a:schemeClr val="accent1"/>
                </a:solidFill>
              </a:rPr>
              <a:t>Dossier de presse Oculus-Patrimoine Marie-Pierre Sampson</a:t>
            </a:r>
          </a:p>
        </p:txBody>
      </p:sp>
      <p:sp>
        <p:nvSpPr>
          <p:cNvPr id="3" name="ZoneTexte 2">
            <a:extLst>
              <a:ext uri="{FF2B5EF4-FFF2-40B4-BE49-F238E27FC236}">
                <a16:creationId xmlns:a16="http://schemas.microsoft.com/office/drawing/2014/main" id="{ADF5587F-1BC2-4A14-C487-9A89C2918F83}"/>
              </a:ext>
            </a:extLst>
          </p:cNvPr>
          <p:cNvSpPr txBox="1"/>
          <p:nvPr/>
        </p:nvSpPr>
        <p:spPr>
          <a:xfrm>
            <a:off x="3550641" y="796845"/>
            <a:ext cx="6094602" cy="707886"/>
          </a:xfrm>
          <a:prstGeom prst="rect">
            <a:avLst/>
          </a:prstGeom>
          <a:noFill/>
        </p:spPr>
        <p:txBody>
          <a:bodyPr wrap="square">
            <a:spAutoFit/>
          </a:bodyPr>
          <a:lstStyle/>
          <a:p>
            <a:pPr algn="ctr"/>
            <a:r>
              <a:rPr lang="fr-FR" sz="4000" dirty="0">
                <a:solidFill>
                  <a:schemeClr val="tx1"/>
                </a:solidFill>
              </a:rPr>
              <a:t>Sommaire</a:t>
            </a:r>
          </a:p>
        </p:txBody>
      </p:sp>
    </p:spTree>
    <p:extLst>
      <p:ext uri="{BB962C8B-B14F-4D97-AF65-F5344CB8AC3E}">
        <p14:creationId xmlns:p14="http://schemas.microsoft.com/office/powerpoint/2010/main" val="242816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634A813A-9875-6F68-4609-96C981B20AC3}"/>
              </a:ext>
            </a:extLst>
          </p:cNvPr>
          <p:cNvSpPr/>
          <p:nvPr/>
        </p:nvSpPr>
        <p:spPr>
          <a:xfrm>
            <a:off x="1400963" y="469782"/>
            <a:ext cx="3984770" cy="124995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ctr"/>
            <a:r>
              <a:rPr lang="fr-FR" sz="200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Oculus-Patrimoine, de l’ingénierie culturelle dans les Hauts-de-France, à Villeneuve d’Ascq, qui a déjà deux ans</a:t>
            </a:r>
            <a:endParaRPr lang="fr-FR" sz="2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ctr"/>
            <a:endParaRPr lang="fr-FR" dirty="0"/>
          </a:p>
        </p:txBody>
      </p:sp>
      <p:sp>
        <p:nvSpPr>
          <p:cNvPr id="5" name="Rectangle : coins arrondis 4">
            <a:extLst>
              <a:ext uri="{FF2B5EF4-FFF2-40B4-BE49-F238E27FC236}">
                <a16:creationId xmlns:a16="http://schemas.microsoft.com/office/drawing/2014/main" id="{06B72AEC-7839-61E7-5DA9-A2FAD7197C5E}"/>
              </a:ext>
            </a:extLst>
          </p:cNvPr>
          <p:cNvSpPr/>
          <p:nvPr/>
        </p:nvSpPr>
        <p:spPr>
          <a:xfrm>
            <a:off x="553675" y="2038526"/>
            <a:ext cx="5058560" cy="3087148"/>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fr-FR" sz="1100" dirty="0">
                <a:solidFill>
                  <a:schemeClr val="tx1"/>
                </a:solidFill>
                <a:effectLst/>
                <a:ea typeface="Calibri" panose="020F0502020204030204" pitchFamily="34" charset="0"/>
                <a:cs typeface="Times New Roman" panose="02020603050405020304" pitchFamily="18" charset="0"/>
              </a:rPr>
              <a:t>	Le bureau d’étude </a:t>
            </a:r>
            <a:r>
              <a:rPr lang="fr-FR" sz="1100" i="1" dirty="0">
                <a:solidFill>
                  <a:schemeClr val="tx1"/>
                </a:solidFill>
                <a:effectLst/>
                <a:ea typeface="Calibri" panose="020F0502020204030204" pitchFamily="34" charset="0"/>
                <a:cs typeface="Times New Roman" panose="02020603050405020304" pitchFamily="18" charset="0"/>
              </a:rPr>
              <a:t>Oculus-Patrimoine</a:t>
            </a:r>
            <a:r>
              <a:rPr lang="fr-FR" sz="1100" dirty="0">
                <a:solidFill>
                  <a:schemeClr val="tx1"/>
                </a:solidFill>
                <a:effectLst/>
                <a:ea typeface="Calibri" panose="020F0502020204030204" pitchFamily="34" charset="0"/>
                <a:cs typeface="Times New Roman" panose="02020603050405020304" pitchFamily="18" charset="0"/>
              </a:rPr>
              <a:t> a été créée par Marie-Pierre Sampson en novembre 2020 afin d’accompagner les collectivités à identifier leur patrimoine culturel et à le valoriser auprès de la population. </a:t>
            </a:r>
            <a:r>
              <a:rPr lang="fr-FR" sz="1100" dirty="0">
                <a:effectLst/>
                <a:ea typeface="Calibri" panose="020F0502020204030204" pitchFamily="34" charset="0"/>
                <a:cs typeface="Times New Roman" panose="02020603050405020304" pitchFamily="18" charset="0"/>
              </a:rPr>
              <a:t>e bureau </a:t>
            </a:r>
            <a:r>
              <a:rPr lang="fr-FR"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La première étude confiée à </a:t>
            </a:r>
            <a:r>
              <a:rPr lang="fr-FR" sz="11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Oculus-Patrimoine</a:t>
            </a:r>
            <a:r>
              <a:rPr lang="fr-FR"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été commandée par la ville d’</a:t>
            </a:r>
            <a:r>
              <a:rPr lang="fr-FR"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Hazebrouck</a:t>
            </a:r>
            <a:r>
              <a:rPr lang="fr-FR"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(Nord). Il s’agit  alors d’établir une synthèse de la question patrimoniale culturelle. Pour cette ville, on relève un très beau patrimoine bâti et mobilier, privé et public, peu de bâtiments protégés au titre des Monuments Historiques, de nombreux musées ou associations culturelles et de nombreux bénévoles actifs. Plusieurs questions se posent sur la priorisation et la mise en action des politiques publiques afin de renforcer la connaissance, la protection et la valorisation des richesses patrimoniales existantes. L’étude a permis de mettre en avant cette diversité et de proposer un champ d’action année par année pour atteindre les objectifs fixés.</a:t>
            </a:r>
          </a:p>
          <a:p>
            <a:pPr algn="ctr"/>
            <a:endParaRPr lang="fr-FR" dirty="0"/>
          </a:p>
        </p:txBody>
      </p:sp>
      <p:sp>
        <p:nvSpPr>
          <p:cNvPr id="6" name="Rectangle : coins arrondis 5">
            <a:extLst>
              <a:ext uri="{FF2B5EF4-FFF2-40B4-BE49-F238E27FC236}">
                <a16:creationId xmlns:a16="http://schemas.microsoft.com/office/drawing/2014/main" id="{FD97BB45-4B99-9B1C-C576-AFAA5BECE77D}"/>
              </a:ext>
            </a:extLst>
          </p:cNvPr>
          <p:cNvSpPr/>
          <p:nvPr/>
        </p:nvSpPr>
        <p:spPr>
          <a:xfrm>
            <a:off x="5805182" y="1937857"/>
            <a:ext cx="5847127" cy="358209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ea typeface="Calibri" panose="020F0502020204030204" pitchFamily="34" charset="0"/>
                <a:cs typeface="Times New Roman" panose="02020603050405020304" pitchFamily="18" charset="0"/>
              </a:rPr>
              <a:t>À</a:t>
            </a:r>
            <a:r>
              <a:rPr lang="fr-FR" sz="1100" dirty="0">
                <a:solidFill>
                  <a:schemeClr val="tx1"/>
                </a:solidFill>
                <a:effectLst/>
                <a:ea typeface="Calibri" panose="020F0502020204030204" pitchFamily="34" charset="0"/>
                <a:cs typeface="Times New Roman" panose="02020603050405020304" pitchFamily="18" charset="0"/>
              </a:rPr>
              <a:t> </a:t>
            </a:r>
            <a:r>
              <a:rPr lang="fr-FR" sz="1100" b="1" dirty="0">
                <a:solidFill>
                  <a:schemeClr val="tx1"/>
                </a:solidFill>
                <a:effectLst/>
                <a:ea typeface="Calibri" panose="020F0502020204030204" pitchFamily="34" charset="0"/>
                <a:cs typeface="Times New Roman" panose="02020603050405020304" pitchFamily="18" charset="0"/>
              </a:rPr>
              <a:t>Maubeuge</a:t>
            </a:r>
            <a:r>
              <a:rPr lang="fr-FR" sz="1100" dirty="0">
                <a:solidFill>
                  <a:schemeClr val="tx1"/>
                </a:solidFill>
                <a:effectLst/>
                <a:ea typeface="Calibri" panose="020F0502020204030204" pitchFamily="34" charset="0"/>
                <a:cs typeface="Times New Roman" panose="02020603050405020304" pitchFamily="18" charset="0"/>
              </a:rPr>
              <a:t>, le patrimoine présent, à la fois urbain et architectural est exceptionnel pour plusieurs raisons. D’abord militaire et religieux pour les parties liées aux fortifications Vauban et aux anciens édifices cultuels, il comporte également de très beaux édifices publics art-déco (en plus ou moins bon état). La ville centre, démolie à 80% par les bombardements de 1940, a été reconstruite par André Lurçat, architecte-urbaniste, de renommée internationale. La ville, forte de ses richesses culturelles et patrimoniales, souhaite obtenir le label « Ville et Pays d’art et d’histoire » du Ministère de la Culture. L’étude commandée a permis la synthèse des connaissances sur la question, et a émis des préconisations sur la méthode à suivre pour la démarche de labellisation. </a:t>
            </a:r>
          </a:p>
          <a:p>
            <a:pPr algn="ctr"/>
            <a:r>
              <a:rPr lang="fr-FR" sz="1100" b="1" dirty="0">
                <a:solidFill>
                  <a:schemeClr val="tx1"/>
                </a:solidFill>
                <a:effectLst/>
                <a:ea typeface="Calibri" panose="020F0502020204030204" pitchFamily="34" charset="0"/>
                <a:cs typeface="Times New Roman" panose="02020603050405020304" pitchFamily="18" charset="0"/>
              </a:rPr>
              <a:t>En 2022</a:t>
            </a:r>
            <a:r>
              <a:rPr lang="fr-FR" sz="1100" dirty="0">
                <a:solidFill>
                  <a:schemeClr val="tx1"/>
                </a:solidFill>
                <a:effectLst/>
                <a:ea typeface="Calibri" panose="020F0502020204030204" pitchFamily="34" charset="0"/>
                <a:cs typeface="Times New Roman" panose="02020603050405020304" pitchFamily="18" charset="0"/>
              </a:rPr>
              <a:t>, la ville d’</a:t>
            </a:r>
            <a:r>
              <a:rPr lang="fr-FR" sz="1100" b="1" dirty="0">
                <a:solidFill>
                  <a:schemeClr val="tx1"/>
                </a:solidFill>
                <a:effectLst/>
                <a:ea typeface="Calibri" panose="020F0502020204030204" pitchFamily="34" charset="0"/>
                <a:cs typeface="Times New Roman" panose="02020603050405020304" pitchFamily="18" charset="0"/>
              </a:rPr>
              <a:t>Aniche</a:t>
            </a:r>
            <a:r>
              <a:rPr lang="fr-FR" sz="1100" dirty="0">
                <a:solidFill>
                  <a:schemeClr val="tx1"/>
                </a:solidFill>
                <a:effectLst/>
                <a:ea typeface="Calibri" panose="020F0502020204030204" pitchFamily="34" charset="0"/>
                <a:cs typeface="Times New Roman" panose="02020603050405020304" pitchFamily="18" charset="0"/>
              </a:rPr>
              <a:t> (Nord), lauréate du programme « Petite Ville de Demain » a confié à </a:t>
            </a:r>
            <a:r>
              <a:rPr lang="fr-FR" sz="1100" i="1" dirty="0">
                <a:solidFill>
                  <a:schemeClr val="tx1"/>
                </a:solidFill>
                <a:effectLst/>
                <a:ea typeface="Calibri" panose="020F0502020204030204" pitchFamily="34" charset="0"/>
                <a:cs typeface="Times New Roman" panose="02020603050405020304" pitchFamily="18" charset="0"/>
              </a:rPr>
              <a:t>Oculus-Patrimoine</a:t>
            </a:r>
            <a:r>
              <a:rPr lang="fr-FR" sz="1100" dirty="0">
                <a:solidFill>
                  <a:schemeClr val="tx1"/>
                </a:solidFill>
                <a:effectLst/>
                <a:ea typeface="Calibri" panose="020F0502020204030204" pitchFamily="34" charset="0"/>
                <a:cs typeface="Times New Roman" panose="02020603050405020304" pitchFamily="18" charset="0"/>
              </a:rPr>
              <a:t> un inventaire complet du patrimoine bâti situé sur le territoire. Rue par rue, les façades typiques et remarquables ont été identifiées, photographiées, décrites et commentées. A l’issue de ce travail de relevés et d’écriture, deux synthèses sur la typologie du patrimoine bâti, ainsi que sur la valorisation culturelle et touristique ont été livrées. Des ateliers de sensibilisation au patrimoine bâti ont été organisés auprès de la population et des agents et élus de la commune. </a:t>
            </a:r>
            <a:endParaRPr lang="fr-FR" sz="1100" dirty="0">
              <a:solidFill>
                <a:schemeClr val="tx1"/>
              </a:solidFill>
            </a:endParaRPr>
          </a:p>
        </p:txBody>
      </p:sp>
      <p:sp>
        <p:nvSpPr>
          <p:cNvPr id="7" name="Espace réservé du numéro de diapositive 6">
            <a:extLst>
              <a:ext uri="{FF2B5EF4-FFF2-40B4-BE49-F238E27FC236}">
                <a16:creationId xmlns:a16="http://schemas.microsoft.com/office/drawing/2014/main" id="{68699B9B-F330-D6FF-DDE9-189750459D36}"/>
              </a:ext>
            </a:extLst>
          </p:cNvPr>
          <p:cNvSpPr>
            <a:spLocks noGrp="1"/>
          </p:cNvSpPr>
          <p:nvPr>
            <p:ph type="sldNum" sz="quarter" idx="12"/>
          </p:nvPr>
        </p:nvSpPr>
        <p:spPr/>
        <p:txBody>
          <a:bodyPr/>
          <a:lstStyle/>
          <a:p>
            <a:fld id="{41AA3CAC-5212-4CBE-BA6C-FE4AF9278558}" type="slidenum">
              <a:rPr lang="fr-FR" smtClean="0"/>
              <a:t>3</a:t>
            </a:fld>
            <a:endParaRPr lang="fr-FR"/>
          </a:p>
        </p:txBody>
      </p:sp>
      <p:pic>
        <p:nvPicPr>
          <p:cNvPr id="9" name="Image 8">
            <a:extLst>
              <a:ext uri="{FF2B5EF4-FFF2-40B4-BE49-F238E27FC236}">
                <a16:creationId xmlns:a16="http://schemas.microsoft.com/office/drawing/2014/main" id="{5BF7207F-0D01-296E-F676-D368D7782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1" y="5997206"/>
            <a:ext cx="1296908" cy="762025"/>
          </a:xfrm>
          <a:prstGeom prst="rect">
            <a:avLst/>
          </a:prstGeom>
        </p:spPr>
      </p:pic>
      <p:sp>
        <p:nvSpPr>
          <p:cNvPr id="10" name="ZoneTexte 9">
            <a:extLst>
              <a:ext uri="{FF2B5EF4-FFF2-40B4-BE49-F238E27FC236}">
                <a16:creationId xmlns:a16="http://schemas.microsoft.com/office/drawing/2014/main" id="{08C456C8-D420-0185-D8DE-D7516524FE4B}"/>
              </a:ext>
            </a:extLst>
          </p:cNvPr>
          <p:cNvSpPr txBox="1"/>
          <p:nvPr/>
        </p:nvSpPr>
        <p:spPr>
          <a:xfrm>
            <a:off x="3372374" y="6434356"/>
            <a:ext cx="6694415" cy="369332"/>
          </a:xfrm>
          <a:prstGeom prst="rect">
            <a:avLst/>
          </a:prstGeom>
          <a:noFill/>
        </p:spPr>
        <p:txBody>
          <a:bodyPr wrap="square" rtlCol="0">
            <a:spAutoFit/>
          </a:bodyPr>
          <a:lstStyle/>
          <a:p>
            <a:r>
              <a:rPr lang="fr-FR" dirty="0">
                <a:solidFill>
                  <a:schemeClr val="accent1"/>
                </a:solidFill>
              </a:rPr>
              <a:t>Dossier de presse Oculus-Patrimoine Marie-Pierre Sampson</a:t>
            </a:r>
          </a:p>
        </p:txBody>
      </p:sp>
      <p:pic>
        <p:nvPicPr>
          <p:cNvPr id="2" name="Image 1" descr="Une image contenant extérieur&#10;&#10;Description générée automatiquement">
            <a:extLst>
              <a:ext uri="{FF2B5EF4-FFF2-40B4-BE49-F238E27FC236}">
                <a16:creationId xmlns:a16="http://schemas.microsoft.com/office/drawing/2014/main" id="{D1C8FA5B-6D6E-3198-F538-E1374A66F2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061886" y="369632"/>
            <a:ext cx="1648460" cy="1236345"/>
          </a:xfrm>
          <a:prstGeom prst="rect">
            <a:avLst/>
          </a:prstGeom>
        </p:spPr>
      </p:pic>
    </p:spTree>
    <p:extLst>
      <p:ext uri="{BB962C8B-B14F-4D97-AF65-F5344CB8AC3E}">
        <p14:creationId xmlns:p14="http://schemas.microsoft.com/office/powerpoint/2010/main" val="4099010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634A813A-9875-6F68-4609-96C981B20AC3}"/>
              </a:ext>
            </a:extLst>
          </p:cNvPr>
          <p:cNvSpPr/>
          <p:nvPr/>
        </p:nvSpPr>
        <p:spPr>
          <a:xfrm>
            <a:off x="1400963" y="469782"/>
            <a:ext cx="3984770" cy="124995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ctr"/>
            <a:r>
              <a:rPr lang="fr-FR" sz="200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Oculus-Patrimoine, de l’ingénierie culturelle dans les Hauts-de-France, à Villeneuve d’Ascq, qui a déjà deux ans</a:t>
            </a:r>
            <a:endParaRPr lang="fr-FR" sz="2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ctr"/>
            <a:endParaRPr lang="fr-FR" dirty="0"/>
          </a:p>
        </p:txBody>
      </p:sp>
      <p:sp>
        <p:nvSpPr>
          <p:cNvPr id="5" name="Rectangle : coins arrondis 4">
            <a:extLst>
              <a:ext uri="{FF2B5EF4-FFF2-40B4-BE49-F238E27FC236}">
                <a16:creationId xmlns:a16="http://schemas.microsoft.com/office/drawing/2014/main" id="{06B72AEC-7839-61E7-5DA9-A2FAD7197C5E}"/>
              </a:ext>
            </a:extLst>
          </p:cNvPr>
          <p:cNvSpPr/>
          <p:nvPr/>
        </p:nvSpPr>
        <p:spPr>
          <a:xfrm>
            <a:off x="1166069" y="2348919"/>
            <a:ext cx="4228051" cy="2072079"/>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FR" sz="1100" dirty="0">
                <a:solidFill>
                  <a:schemeClr val="tx1"/>
                </a:solidFill>
                <a:effectLst/>
                <a:ea typeface="Calibri" panose="020F0502020204030204" pitchFamily="34" charset="0"/>
                <a:cs typeface="Times New Roman" panose="02020603050405020304" pitchFamily="18" charset="0"/>
              </a:rPr>
              <a:t>	</a:t>
            </a:r>
            <a:r>
              <a:rPr lang="fr-FR" sz="1800" dirty="0">
                <a:solidFill>
                  <a:schemeClr val="tx1"/>
                </a:solidFill>
                <a:effectLst/>
                <a:ea typeface="Calibri" panose="020F0502020204030204" pitchFamily="34" charset="0"/>
                <a:cs typeface="Times New Roman" panose="02020603050405020304" pitchFamily="18" charset="0"/>
              </a:rPr>
              <a:t>Par ailleurs, une </a:t>
            </a:r>
            <a:r>
              <a:rPr lang="fr-FR" sz="1800" b="1" dirty="0">
                <a:solidFill>
                  <a:schemeClr val="tx1"/>
                </a:solidFill>
                <a:effectLst/>
                <a:ea typeface="Calibri" panose="020F0502020204030204" pitchFamily="34" charset="0"/>
                <a:cs typeface="Times New Roman" panose="02020603050405020304" pitchFamily="18" charset="0"/>
              </a:rPr>
              <a:t>analyse patrimoniale</a:t>
            </a:r>
            <a:r>
              <a:rPr lang="fr-FR" sz="1800" dirty="0">
                <a:solidFill>
                  <a:schemeClr val="tx1"/>
                </a:solidFill>
                <a:effectLst/>
                <a:ea typeface="Calibri" panose="020F0502020204030204" pitchFamily="34" charset="0"/>
                <a:cs typeface="Times New Roman" panose="02020603050405020304" pitchFamily="18" charset="0"/>
              </a:rPr>
              <a:t> pour une demeure du XVIIIème siècle à Lille, ISMH, a été réalisée en novembre 2022 à la demande de l’Architecte des Bâtiments de France.</a:t>
            </a:r>
          </a:p>
          <a:p>
            <a:pPr algn="just">
              <a:lnSpc>
                <a:spcPct val="107000"/>
              </a:lnSpc>
              <a:spcAft>
                <a:spcPts val="800"/>
              </a:spcAft>
            </a:pPr>
            <a:endParaRPr lang="fr-FR" dirty="0"/>
          </a:p>
        </p:txBody>
      </p:sp>
      <p:sp>
        <p:nvSpPr>
          <p:cNvPr id="7" name="Espace réservé du numéro de diapositive 6">
            <a:extLst>
              <a:ext uri="{FF2B5EF4-FFF2-40B4-BE49-F238E27FC236}">
                <a16:creationId xmlns:a16="http://schemas.microsoft.com/office/drawing/2014/main" id="{68699B9B-F330-D6FF-DDE9-189750459D36}"/>
              </a:ext>
            </a:extLst>
          </p:cNvPr>
          <p:cNvSpPr>
            <a:spLocks noGrp="1"/>
          </p:cNvSpPr>
          <p:nvPr>
            <p:ph type="sldNum" sz="quarter" idx="12"/>
          </p:nvPr>
        </p:nvSpPr>
        <p:spPr/>
        <p:txBody>
          <a:bodyPr/>
          <a:lstStyle/>
          <a:p>
            <a:fld id="{41AA3CAC-5212-4CBE-BA6C-FE4AF9278558}" type="slidenum">
              <a:rPr lang="fr-FR" smtClean="0"/>
              <a:t>4</a:t>
            </a:fld>
            <a:endParaRPr lang="fr-FR"/>
          </a:p>
        </p:txBody>
      </p:sp>
      <p:pic>
        <p:nvPicPr>
          <p:cNvPr id="9" name="Image 8">
            <a:extLst>
              <a:ext uri="{FF2B5EF4-FFF2-40B4-BE49-F238E27FC236}">
                <a16:creationId xmlns:a16="http://schemas.microsoft.com/office/drawing/2014/main" id="{5BF7207F-0D01-296E-F676-D368D7782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1" y="5997206"/>
            <a:ext cx="1296908" cy="762025"/>
          </a:xfrm>
          <a:prstGeom prst="rect">
            <a:avLst/>
          </a:prstGeom>
        </p:spPr>
      </p:pic>
      <p:sp>
        <p:nvSpPr>
          <p:cNvPr id="10" name="ZoneTexte 9">
            <a:extLst>
              <a:ext uri="{FF2B5EF4-FFF2-40B4-BE49-F238E27FC236}">
                <a16:creationId xmlns:a16="http://schemas.microsoft.com/office/drawing/2014/main" id="{08C456C8-D420-0185-D8DE-D7516524FE4B}"/>
              </a:ext>
            </a:extLst>
          </p:cNvPr>
          <p:cNvSpPr txBox="1"/>
          <p:nvPr/>
        </p:nvSpPr>
        <p:spPr>
          <a:xfrm>
            <a:off x="3372374" y="6434356"/>
            <a:ext cx="6694415" cy="369332"/>
          </a:xfrm>
          <a:prstGeom prst="rect">
            <a:avLst/>
          </a:prstGeom>
          <a:noFill/>
        </p:spPr>
        <p:txBody>
          <a:bodyPr wrap="square" rtlCol="0">
            <a:spAutoFit/>
          </a:bodyPr>
          <a:lstStyle/>
          <a:p>
            <a:r>
              <a:rPr lang="fr-FR" dirty="0">
                <a:solidFill>
                  <a:schemeClr val="accent1"/>
                </a:solidFill>
              </a:rPr>
              <a:t>Dossier de presse Oculus-Patrimoine Marie-Pierre Sampson</a:t>
            </a:r>
          </a:p>
        </p:txBody>
      </p:sp>
      <p:pic>
        <p:nvPicPr>
          <p:cNvPr id="3" name="Image 2">
            <a:extLst>
              <a:ext uri="{FF2B5EF4-FFF2-40B4-BE49-F238E27FC236}">
                <a16:creationId xmlns:a16="http://schemas.microsoft.com/office/drawing/2014/main" id="{DFAA5909-A254-F31E-EB56-E6E6F4A64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799" y="1507333"/>
            <a:ext cx="4559250" cy="3039500"/>
          </a:xfrm>
          <a:prstGeom prst="rect">
            <a:avLst/>
          </a:prstGeom>
        </p:spPr>
      </p:pic>
    </p:spTree>
    <p:extLst>
      <p:ext uri="{BB962C8B-B14F-4D97-AF65-F5344CB8AC3E}">
        <p14:creationId xmlns:p14="http://schemas.microsoft.com/office/powerpoint/2010/main" val="329099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634A813A-9875-6F68-4609-96C981B20AC3}"/>
              </a:ext>
            </a:extLst>
          </p:cNvPr>
          <p:cNvSpPr/>
          <p:nvPr/>
        </p:nvSpPr>
        <p:spPr>
          <a:xfrm>
            <a:off x="1400963" y="469782"/>
            <a:ext cx="4194494" cy="139257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Sa fondatrice, Marie-Pierre Sampson, un parcours atypique, du statut de fonctionnaire à celui d’indépendant</a:t>
            </a:r>
          </a:p>
        </p:txBody>
      </p:sp>
      <p:sp>
        <p:nvSpPr>
          <p:cNvPr id="5" name="Rectangle : coins arrondis 4">
            <a:extLst>
              <a:ext uri="{FF2B5EF4-FFF2-40B4-BE49-F238E27FC236}">
                <a16:creationId xmlns:a16="http://schemas.microsoft.com/office/drawing/2014/main" id="{06B72AEC-7839-61E7-5DA9-A2FAD7197C5E}"/>
              </a:ext>
            </a:extLst>
          </p:cNvPr>
          <p:cNvSpPr/>
          <p:nvPr/>
        </p:nvSpPr>
        <p:spPr>
          <a:xfrm>
            <a:off x="553675" y="2038526"/>
            <a:ext cx="5058560" cy="2869034"/>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fr-FR" sz="1100" dirty="0">
                <a:solidFill>
                  <a:schemeClr val="tx1"/>
                </a:solidFill>
                <a:effectLst/>
                <a:ea typeface="Calibri" panose="020F0502020204030204" pitchFamily="34" charset="0"/>
                <a:cs typeface="Times New Roman" panose="02020603050405020304" pitchFamily="18" charset="0"/>
              </a:rPr>
              <a:t>	Après des études en </a:t>
            </a:r>
            <a:r>
              <a:rPr lang="fr-FR" sz="1100" b="1" dirty="0">
                <a:solidFill>
                  <a:schemeClr val="tx1"/>
                </a:solidFill>
                <a:effectLst/>
                <a:ea typeface="Calibri" panose="020F0502020204030204" pitchFamily="34" charset="0"/>
                <a:cs typeface="Times New Roman" panose="02020603050405020304" pitchFamily="18" charset="0"/>
              </a:rPr>
              <a:t>histoire de l’art </a:t>
            </a:r>
            <a:r>
              <a:rPr lang="fr-FR" sz="1100" dirty="0">
                <a:solidFill>
                  <a:schemeClr val="tx1"/>
                </a:solidFill>
                <a:effectLst/>
                <a:ea typeface="Calibri" panose="020F0502020204030204" pitchFamily="34" charset="0"/>
                <a:cs typeface="Times New Roman" panose="02020603050405020304" pitchFamily="18" charset="0"/>
              </a:rPr>
              <a:t>à l’Université de Paris IV (DEA en histoire de l’architecture), et en parallèle à </a:t>
            </a:r>
            <a:r>
              <a:rPr lang="fr-FR" sz="1100" b="1" dirty="0">
                <a:solidFill>
                  <a:schemeClr val="tx1"/>
                </a:solidFill>
                <a:effectLst/>
                <a:ea typeface="Calibri" panose="020F0502020204030204" pitchFamily="34" charset="0"/>
                <a:cs typeface="Times New Roman" panose="02020603050405020304" pitchFamily="18" charset="0"/>
              </a:rPr>
              <a:t>l’École d’architecture de Lille </a:t>
            </a:r>
            <a:r>
              <a:rPr lang="fr-FR" sz="1100" dirty="0">
                <a:solidFill>
                  <a:schemeClr val="tx1"/>
                </a:solidFill>
                <a:effectLst/>
                <a:ea typeface="Calibri" panose="020F0502020204030204" pitchFamily="34" charset="0"/>
                <a:cs typeface="Times New Roman" panose="02020603050405020304" pitchFamily="18" charset="0"/>
              </a:rPr>
              <a:t>(certificat d’études en d’architecture approfondi sur l’architecture moderne et contemporaine), Marie-Pierre Sampson a travaillé quelques années au </a:t>
            </a:r>
            <a:r>
              <a:rPr lang="fr-FR" sz="1100" b="1" dirty="0">
                <a:solidFill>
                  <a:schemeClr val="tx1"/>
                </a:solidFill>
                <a:effectLst/>
                <a:ea typeface="Calibri" panose="020F0502020204030204" pitchFamily="34" charset="0"/>
                <a:cs typeface="Times New Roman" panose="02020603050405020304" pitchFamily="18" charset="0"/>
              </a:rPr>
              <a:t>Service Régional de l’Inventaire de Haute-Normandie</a:t>
            </a:r>
            <a:r>
              <a:rPr lang="fr-FR" sz="1100" dirty="0">
                <a:solidFill>
                  <a:schemeClr val="tx1"/>
                </a:solidFill>
                <a:effectLst/>
                <a:ea typeface="Calibri" panose="020F0502020204030204" pitchFamily="34" charset="0"/>
                <a:cs typeface="Times New Roman" panose="02020603050405020304" pitchFamily="18" charset="0"/>
              </a:rPr>
              <a:t> comme chargée d’études (Inventaire des châteaux du XIXème siècle) tout en dispensant des cours d’histoire de l’architecture à l’université d’Artois. Ensuite, par volonté de participer à la démocratisation culturelle et à la transmission au plus grand nombre des richesses du territoire, elle a travaillé près de 15 ans, à la ville de Villeneuve d’Ascq (Nord) </a:t>
            </a:r>
            <a:r>
              <a:rPr lang="fr-FR" sz="1100" b="1" dirty="0">
                <a:solidFill>
                  <a:schemeClr val="tx1"/>
                </a:solidFill>
                <a:effectLst/>
                <a:ea typeface="Calibri" panose="020F0502020204030204" pitchFamily="34" charset="0"/>
                <a:cs typeface="Times New Roman" panose="02020603050405020304" pitchFamily="18" charset="0"/>
              </a:rPr>
              <a:t>comme chargée de mission patrimoine</a:t>
            </a:r>
            <a:r>
              <a:rPr lang="fr-FR" sz="1100" dirty="0">
                <a:solidFill>
                  <a:schemeClr val="tx1"/>
                </a:solidFill>
                <a:effectLst/>
                <a:ea typeface="Calibri" panose="020F0502020204030204" pitchFamily="34" charset="0"/>
                <a:cs typeface="Times New Roman" panose="02020603050405020304" pitchFamily="18" charset="0"/>
              </a:rPr>
              <a:t>, en mettant en place des visites, des animations, de la signalétique patrimoniale et  élaborant des classes thématiques pour les scolaires. </a:t>
            </a:r>
          </a:p>
          <a:p>
            <a:pPr algn="just">
              <a:lnSpc>
                <a:spcPct val="107000"/>
              </a:lnSpc>
              <a:spcAft>
                <a:spcPts val="800"/>
              </a:spcAft>
            </a:pPr>
            <a:endParaRPr lang="fr-FR" sz="1100" dirty="0">
              <a:solidFill>
                <a:schemeClr val="tx1"/>
              </a:solidFill>
            </a:endParaRPr>
          </a:p>
        </p:txBody>
      </p:sp>
      <p:sp>
        <p:nvSpPr>
          <p:cNvPr id="6" name="Rectangle : coins arrondis 5">
            <a:extLst>
              <a:ext uri="{FF2B5EF4-FFF2-40B4-BE49-F238E27FC236}">
                <a16:creationId xmlns:a16="http://schemas.microsoft.com/office/drawing/2014/main" id="{FD97BB45-4B99-9B1C-C576-AFAA5BECE77D}"/>
              </a:ext>
            </a:extLst>
          </p:cNvPr>
          <p:cNvSpPr/>
          <p:nvPr/>
        </p:nvSpPr>
        <p:spPr>
          <a:xfrm>
            <a:off x="5897461" y="4085440"/>
            <a:ext cx="5847127" cy="18036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effectLst/>
                <a:ea typeface="Calibri" panose="020F0502020204030204" pitchFamily="34" charset="0"/>
                <a:cs typeface="Times New Roman" panose="02020603050405020304" pitchFamily="18" charset="0"/>
              </a:rPr>
              <a:t>Sa carrière s’est poursuivie en tant que </a:t>
            </a:r>
            <a:r>
              <a:rPr lang="fr-FR" sz="1100" b="1" dirty="0">
                <a:solidFill>
                  <a:schemeClr val="tx1"/>
                </a:solidFill>
                <a:effectLst/>
                <a:ea typeface="Calibri" panose="020F0502020204030204" pitchFamily="34" charset="0"/>
                <a:cs typeface="Times New Roman" panose="02020603050405020304" pitchFamily="18" charset="0"/>
              </a:rPr>
              <a:t>directrice du « service culture et patrimoine » </a:t>
            </a:r>
            <a:r>
              <a:rPr lang="fr-FR" sz="1100" dirty="0">
                <a:solidFill>
                  <a:schemeClr val="tx1"/>
                </a:solidFill>
                <a:effectLst/>
                <a:ea typeface="Calibri" panose="020F0502020204030204" pitchFamily="34" charset="0"/>
                <a:cs typeface="Times New Roman" panose="02020603050405020304" pitchFamily="18" charset="0"/>
              </a:rPr>
              <a:t>où elle a pu faire des croisements entre différents champs artistiques, tout en accompagnant de nombreux collaborateurs, gérant musées et sites patrimoniaux, ainsi que de multiples acteurs associatifs culturels. Elle travailla ensuite quelques années comme </a:t>
            </a:r>
            <a:r>
              <a:rPr lang="fr-FR" sz="1100" b="1" dirty="0">
                <a:solidFill>
                  <a:schemeClr val="tx1"/>
                </a:solidFill>
                <a:effectLst/>
                <a:ea typeface="Calibri" panose="020F0502020204030204" pitchFamily="34" charset="0"/>
                <a:cs typeface="Times New Roman" panose="02020603050405020304" pitchFamily="18" charset="0"/>
              </a:rPr>
              <a:t>responsable de la valorisation de la recherche du laboratoire HALMA </a:t>
            </a:r>
            <a:r>
              <a:rPr lang="fr-FR" sz="1100" dirty="0">
                <a:solidFill>
                  <a:schemeClr val="tx1"/>
                </a:solidFill>
                <a:effectLst/>
                <a:ea typeface="Calibri" panose="020F0502020204030204" pitchFamily="34" charset="0"/>
                <a:cs typeface="Times New Roman" panose="02020603050405020304" pitchFamily="18" charset="0"/>
              </a:rPr>
              <a:t>(Université de Lille, CNRS). Souhaitant élargir son champ d’intervention à un territoire plus large et retrouver les études liées au patrimoine bâti, </a:t>
            </a:r>
            <a:r>
              <a:rPr lang="fr-FR" sz="1100" b="1" dirty="0">
                <a:solidFill>
                  <a:schemeClr val="tx1"/>
                </a:solidFill>
                <a:effectLst/>
                <a:ea typeface="Calibri" panose="020F0502020204030204" pitchFamily="34" charset="0"/>
                <a:cs typeface="Times New Roman" panose="02020603050405020304" pitchFamily="18" charset="0"/>
              </a:rPr>
              <a:t>Marie-Pierre Sampson fonde en 2020 « </a:t>
            </a:r>
            <a:r>
              <a:rPr lang="fr-FR" sz="1100" b="1" i="1" dirty="0">
                <a:solidFill>
                  <a:schemeClr val="tx1"/>
                </a:solidFill>
                <a:effectLst/>
                <a:ea typeface="Calibri" panose="020F0502020204030204" pitchFamily="34" charset="0"/>
                <a:cs typeface="Times New Roman" panose="02020603050405020304" pitchFamily="18" charset="0"/>
              </a:rPr>
              <a:t>Oculus-Patrimoine</a:t>
            </a:r>
            <a:r>
              <a:rPr lang="fr-FR" sz="1100" b="1" dirty="0">
                <a:solidFill>
                  <a:schemeClr val="tx1"/>
                </a:solidFill>
                <a:effectLst/>
                <a:ea typeface="Calibri" panose="020F0502020204030204" pitchFamily="34" charset="0"/>
                <a:cs typeface="Times New Roman" panose="02020603050405020304" pitchFamily="18" charset="0"/>
              </a:rPr>
              <a:t> »</a:t>
            </a:r>
            <a:r>
              <a:rPr lang="fr-FR" sz="1100" dirty="0">
                <a:solidFill>
                  <a:schemeClr val="tx1"/>
                </a:solidFill>
                <a:effectLst/>
                <a:ea typeface="Calibri" panose="020F0502020204030204" pitchFamily="34" charset="0"/>
                <a:cs typeface="Times New Roman" panose="02020603050405020304" pitchFamily="18" charset="0"/>
              </a:rPr>
              <a:t>. Elle intervient par ailleurs depuis 2022 à l’Université de Lille comme professionnelle, en Master Urbanisme et Aménagement, sur les politiques publiques patrimoniales.</a:t>
            </a:r>
          </a:p>
          <a:p>
            <a:pPr algn="ctr"/>
            <a:endParaRPr lang="fr-FR" sz="1100" dirty="0">
              <a:solidFill>
                <a:schemeClr val="tx1"/>
              </a:solidFill>
            </a:endParaRPr>
          </a:p>
        </p:txBody>
      </p:sp>
      <p:sp>
        <p:nvSpPr>
          <p:cNvPr id="7" name="Espace réservé du numéro de diapositive 6">
            <a:extLst>
              <a:ext uri="{FF2B5EF4-FFF2-40B4-BE49-F238E27FC236}">
                <a16:creationId xmlns:a16="http://schemas.microsoft.com/office/drawing/2014/main" id="{68699B9B-F330-D6FF-DDE9-189750459D36}"/>
              </a:ext>
            </a:extLst>
          </p:cNvPr>
          <p:cNvSpPr>
            <a:spLocks noGrp="1"/>
          </p:cNvSpPr>
          <p:nvPr>
            <p:ph type="sldNum" sz="quarter" idx="12"/>
          </p:nvPr>
        </p:nvSpPr>
        <p:spPr/>
        <p:txBody>
          <a:bodyPr/>
          <a:lstStyle/>
          <a:p>
            <a:fld id="{41AA3CAC-5212-4CBE-BA6C-FE4AF9278558}" type="slidenum">
              <a:rPr lang="fr-FR" smtClean="0"/>
              <a:t>5</a:t>
            </a:fld>
            <a:endParaRPr lang="fr-FR"/>
          </a:p>
        </p:txBody>
      </p:sp>
      <p:pic>
        <p:nvPicPr>
          <p:cNvPr id="9" name="Image 8">
            <a:extLst>
              <a:ext uri="{FF2B5EF4-FFF2-40B4-BE49-F238E27FC236}">
                <a16:creationId xmlns:a16="http://schemas.microsoft.com/office/drawing/2014/main" id="{5BF7207F-0D01-296E-F676-D368D7782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1" y="5997206"/>
            <a:ext cx="1296908" cy="762025"/>
          </a:xfrm>
          <a:prstGeom prst="rect">
            <a:avLst/>
          </a:prstGeom>
        </p:spPr>
      </p:pic>
      <p:sp>
        <p:nvSpPr>
          <p:cNvPr id="10" name="ZoneTexte 9">
            <a:extLst>
              <a:ext uri="{FF2B5EF4-FFF2-40B4-BE49-F238E27FC236}">
                <a16:creationId xmlns:a16="http://schemas.microsoft.com/office/drawing/2014/main" id="{08C456C8-D420-0185-D8DE-D7516524FE4B}"/>
              </a:ext>
            </a:extLst>
          </p:cNvPr>
          <p:cNvSpPr txBox="1"/>
          <p:nvPr/>
        </p:nvSpPr>
        <p:spPr>
          <a:xfrm>
            <a:off x="3372374" y="6434356"/>
            <a:ext cx="6694415" cy="369332"/>
          </a:xfrm>
          <a:prstGeom prst="rect">
            <a:avLst/>
          </a:prstGeom>
          <a:noFill/>
        </p:spPr>
        <p:txBody>
          <a:bodyPr wrap="square" rtlCol="0">
            <a:spAutoFit/>
          </a:bodyPr>
          <a:lstStyle/>
          <a:p>
            <a:r>
              <a:rPr lang="fr-FR" dirty="0">
                <a:solidFill>
                  <a:schemeClr val="accent1"/>
                </a:solidFill>
              </a:rPr>
              <a:t>Dossier de presse Oculus-Patrimoine Marie-Pierre Sampson</a:t>
            </a:r>
          </a:p>
        </p:txBody>
      </p:sp>
      <p:pic>
        <p:nvPicPr>
          <p:cNvPr id="13" name="Image 12" descr="Une image contenant personne&#10;&#10;Description générée automatiquement">
            <a:extLst>
              <a:ext uri="{FF2B5EF4-FFF2-40B4-BE49-F238E27FC236}">
                <a16:creationId xmlns:a16="http://schemas.microsoft.com/office/drawing/2014/main" id="{E29AC7DB-F0F2-3552-5E7D-D651AA0132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99387" y="1051795"/>
            <a:ext cx="3204986" cy="2136657"/>
          </a:xfrm>
          <a:prstGeom prst="rect">
            <a:avLst/>
          </a:prstGeom>
        </p:spPr>
      </p:pic>
    </p:spTree>
    <p:extLst>
      <p:ext uri="{BB962C8B-B14F-4D97-AF65-F5344CB8AC3E}">
        <p14:creationId xmlns:p14="http://schemas.microsoft.com/office/powerpoint/2010/main" val="168110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634A813A-9875-6F68-4609-96C981B20AC3}"/>
              </a:ext>
            </a:extLst>
          </p:cNvPr>
          <p:cNvSpPr/>
          <p:nvPr/>
        </p:nvSpPr>
        <p:spPr>
          <a:xfrm>
            <a:off x="1400963" y="469782"/>
            <a:ext cx="3984770" cy="124995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ctr"/>
            <a:r>
              <a:rPr lang="fr-FR" sz="2000" b="1" dirty="0">
                <a:solidFill>
                  <a:schemeClr val="tx1"/>
                </a:solidFill>
              </a:rPr>
              <a:t>Sa fondatrice, Marie-Pierre Sampson, un parcours atypique, du statut de fonctionnaire à celui d’indépendant</a:t>
            </a:r>
          </a:p>
          <a:p>
            <a:pPr algn="ctr"/>
            <a:endParaRPr lang="fr-FR" dirty="0"/>
          </a:p>
        </p:txBody>
      </p:sp>
      <p:sp>
        <p:nvSpPr>
          <p:cNvPr id="6" name="Rectangle : coins arrondis 5">
            <a:extLst>
              <a:ext uri="{FF2B5EF4-FFF2-40B4-BE49-F238E27FC236}">
                <a16:creationId xmlns:a16="http://schemas.microsoft.com/office/drawing/2014/main" id="{FD97BB45-4B99-9B1C-C576-AFAA5BECE77D}"/>
              </a:ext>
            </a:extLst>
          </p:cNvPr>
          <p:cNvSpPr/>
          <p:nvPr/>
        </p:nvSpPr>
        <p:spPr>
          <a:xfrm>
            <a:off x="3976382" y="2290195"/>
            <a:ext cx="5847127" cy="358209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i="1" dirty="0">
                <a:solidFill>
                  <a:schemeClr val="tx1"/>
                </a:solidFill>
                <a:effectLst/>
                <a:ea typeface="Calibri" panose="020F0502020204030204" pitchFamily="34" charset="0"/>
                <a:cs typeface="Times New Roman" panose="02020603050405020304" pitchFamily="18" charset="0"/>
              </a:rPr>
              <a:t>« Le métier que j’exerce est un métier de passion, dans lequel je ressens un véritable plaisir à comprendre et à repérer les éléments remarquables et anciens de nos villes et surtout à transmettre cette joie à tous les publics. J’ai le sentiment d’avoir inventé un nouveau métier :</a:t>
            </a:r>
            <a:r>
              <a:rPr lang="fr-FR" sz="1800" dirty="0">
                <a:solidFill>
                  <a:schemeClr val="tx1"/>
                </a:solidFill>
                <a:effectLst/>
                <a:ea typeface="Calibri" panose="020F0502020204030204" pitchFamily="34" charset="0"/>
                <a:cs typeface="Times New Roman" panose="02020603050405020304" pitchFamily="18" charset="0"/>
              </a:rPr>
              <a:t> chargée de mission patrimonial indépendant</a:t>
            </a:r>
            <a:r>
              <a:rPr lang="fr-FR" sz="1800" i="1" dirty="0">
                <a:solidFill>
                  <a:schemeClr val="tx1"/>
                </a:solidFill>
                <a:effectLst/>
                <a:ea typeface="Calibri" panose="020F0502020204030204" pitchFamily="34" charset="0"/>
                <a:cs typeface="Times New Roman" panose="02020603050405020304" pitchFamily="18" charset="0"/>
              </a:rPr>
              <a:t>, qui permet d’élaborer avec les acteurs publics la politique pour valoriser leur patrimoine la mieux adaptée au territoire</a:t>
            </a:r>
            <a:r>
              <a:rPr lang="fr-FR" sz="1800" i="1" dirty="0">
                <a:effectLst/>
                <a:ea typeface="Calibri" panose="020F0502020204030204" pitchFamily="34" charset="0"/>
                <a:cs typeface="Times New Roman" panose="02020603050405020304" pitchFamily="18" charset="0"/>
              </a:rPr>
              <a:t>.</a:t>
            </a:r>
            <a:r>
              <a:rPr lang="fr-FR" sz="1800" i="1" dirty="0">
                <a:solidFill>
                  <a:schemeClr val="tx1"/>
                </a:solidFill>
                <a:effectLst/>
                <a:ea typeface="Calibri" panose="020F0502020204030204" pitchFamily="34" charset="0"/>
                <a:cs typeface="Times New Roman" panose="02020603050405020304" pitchFamily="18" charset="0"/>
              </a:rPr>
              <a:t> » </a:t>
            </a:r>
            <a:endParaRPr lang="fr-FR" sz="1800" dirty="0">
              <a:solidFill>
                <a:schemeClr val="tx1"/>
              </a:solidFill>
              <a:effectLst/>
              <a:ea typeface="Calibri" panose="020F0502020204030204" pitchFamily="34" charset="0"/>
              <a:cs typeface="Times New Roman" panose="02020603050405020304" pitchFamily="18" charset="0"/>
            </a:endParaRPr>
          </a:p>
          <a:p>
            <a:pPr algn="ctr"/>
            <a:endParaRPr lang="fr-FR" sz="1100" dirty="0">
              <a:solidFill>
                <a:schemeClr val="tx1"/>
              </a:solidFill>
            </a:endParaRPr>
          </a:p>
        </p:txBody>
      </p:sp>
      <p:sp>
        <p:nvSpPr>
          <p:cNvPr id="7" name="Espace réservé du numéro de diapositive 6">
            <a:extLst>
              <a:ext uri="{FF2B5EF4-FFF2-40B4-BE49-F238E27FC236}">
                <a16:creationId xmlns:a16="http://schemas.microsoft.com/office/drawing/2014/main" id="{68699B9B-F330-D6FF-DDE9-189750459D36}"/>
              </a:ext>
            </a:extLst>
          </p:cNvPr>
          <p:cNvSpPr>
            <a:spLocks noGrp="1"/>
          </p:cNvSpPr>
          <p:nvPr>
            <p:ph type="sldNum" sz="quarter" idx="12"/>
          </p:nvPr>
        </p:nvSpPr>
        <p:spPr/>
        <p:txBody>
          <a:bodyPr/>
          <a:lstStyle/>
          <a:p>
            <a:fld id="{41AA3CAC-5212-4CBE-BA6C-FE4AF9278558}" type="slidenum">
              <a:rPr lang="fr-FR" smtClean="0"/>
              <a:t>6</a:t>
            </a:fld>
            <a:endParaRPr lang="fr-FR"/>
          </a:p>
        </p:txBody>
      </p:sp>
      <p:pic>
        <p:nvPicPr>
          <p:cNvPr id="9" name="Image 8">
            <a:extLst>
              <a:ext uri="{FF2B5EF4-FFF2-40B4-BE49-F238E27FC236}">
                <a16:creationId xmlns:a16="http://schemas.microsoft.com/office/drawing/2014/main" id="{5BF7207F-0D01-296E-F676-D368D7782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1" y="5997206"/>
            <a:ext cx="1296908" cy="762025"/>
          </a:xfrm>
          <a:prstGeom prst="rect">
            <a:avLst/>
          </a:prstGeom>
        </p:spPr>
      </p:pic>
      <p:sp>
        <p:nvSpPr>
          <p:cNvPr id="10" name="ZoneTexte 9">
            <a:extLst>
              <a:ext uri="{FF2B5EF4-FFF2-40B4-BE49-F238E27FC236}">
                <a16:creationId xmlns:a16="http://schemas.microsoft.com/office/drawing/2014/main" id="{08C456C8-D420-0185-D8DE-D7516524FE4B}"/>
              </a:ext>
            </a:extLst>
          </p:cNvPr>
          <p:cNvSpPr txBox="1"/>
          <p:nvPr/>
        </p:nvSpPr>
        <p:spPr>
          <a:xfrm>
            <a:off x="3372374" y="6434356"/>
            <a:ext cx="6694415" cy="369332"/>
          </a:xfrm>
          <a:prstGeom prst="rect">
            <a:avLst/>
          </a:prstGeom>
          <a:noFill/>
        </p:spPr>
        <p:txBody>
          <a:bodyPr wrap="square" rtlCol="0">
            <a:spAutoFit/>
          </a:bodyPr>
          <a:lstStyle/>
          <a:p>
            <a:r>
              <a:rPr lang="fr-FR" dirty="0">
                <a:solidFill>
                  <a:schemeClr val="accent1"/>
                </a:solidFill>
              </a:rPr>
              <a:t>Dossier de presse Oculus-Patrimoine Marie-Pierre Sampson</a:t>
            </a:r>
          </a:p>
        </p:txBody>
      </p:sp>
      <p:pic>
        <p:nvPicPr>
          <p:cNvPr id="13" name="Image 12" descr="Une image contenant texte, clipart&#10;&#10;Description générée automatiquement">
            <a:extLst>
              <a:ext uri="{FF2B5EF4-FFF2-40B4-BE49-F238E27FC236}">
                <a16:creationId xmlns:a16="http://schemas.microsoft.com/office/drawing/2014/main" id="{FE96309A-33F8-B8D5-F720-EBB2302F2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9926" y="175334"/>
            <a:ext cx="1291590" cy="2262505"/>
          </a:xfrm>
          <a:prstGeom prst="rect">
            <a:avLst/>
          </a:prstGeom>
        </p:spPr>
      </p:pic>
    </p:spTree>
    <p:extLst>
      <p:ext uri="{BB962C8B-B14F-4D97-AF65-F5344CB8AC3E}">
        <p14:creationId xmlns:p14="http://schemas.microsoft.com/office/powerpoint/2010/main" val="77124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634A813A-9875-6F68-4609-96C981B20AC3}"/>
              </a:ext>
            </a:extLst>
          </p:cNvPr>
          <p:cNvSpPr/>
          <p:nvPr/>
        </p:nvSpPr>
        <p:spPr>
          <a:xfrm>
            <a:off x="1484853" y="302002"/>
            <a:ext cx="3984770" cy="124995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Les prestations proposées par </a:t>
            </a:r>
            <a:r>
              <a:rPr lang="fr-FR" sz="2000" b="1" i="1" dirty="0">
                <a:solidFill>
                  <a:schemeClr val="tx1"/>
                </a:solidFill>
              </a:rPr>
              <a:t>Oculus-Patrimoine</a:t>
            </a:r>
          </a:p>
        </p:txBody>
      </p:sp>
      <p:sp>
        <p:nvSpPr>
          <p:cNvPr id="5" name="Rectangle : coins arrondis 4">
            <a:extLst>
              <a:ext uri="{FF2B5EF4-FFF2-40B4-BE49-F238E27FC236}">
                <a16:creationId xmlns:a16="http://schemas.microsoft.com/office/drawing/2014/main" id="{06B72AEC-7839-61E7-5DA9-A2FAD7197C5E}"/>
              </a:ext>
            </a:extLst>
          </p:cNvPr>
          <p:cNvSpPr/>
          <p:nvPr/>
        </p:nvSpPr>
        <p:spPr>
          <a:xfrm>
            <a:off x="293615" y="1963025"/>
            <a:ext cx="3699545" cy="2734810"/>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FR" sz="1400" b="1" dirty="0">
                <a:solidFill>
                  <a:schemeClr val="tx1"/>
                </a:solidFill>
                <a:effectLst/>
                <a:ea typeface="Calibri" panose="020F0502020204030204" pitchFamily="34" charset="0"/>
                <a:cs typeface="Times New Roman" panose="02020603050405020304" pitchFamily="18" charset="0"/>
              </a:rPr>
              <a:t>Identification et analyse du patrimoine</a:t>
            </a:r>
          </a:p>
          <a:p>
            <a:pPr algn="just">
              <a:lnSpc>
                <a:spcPct val="107000"/>
              </a:lnSpc>
              <a:spcAft>
                <a:spcPts val="800"/>
              </a:spcAft>
            </a:pPr>
            <a:r>
              <a:rPr lang="fr-FR" sz="1100" dirty="0">
                <a:solidFill>
                  <a:schemeClr val="tx1"/>
                </a:solidFill>
                <a:effectLst/>
                <a:ea typeface="Calibri" panose="020F0502020204030204" pitchFamily="34" charset="0"/>
                <a:cs typeface="Times New Roman" panose="02020603050405020304" pitchFamily="18" charset="0"/>
              </a:rPr>
              <a:t>	Le bureau d’étude </a:t>
            </a:r>
            <a:r>
              <a:rPr lang="fr-FR" sz="1100" i="1" dirty="0">
                <a:solidFill>
                  <a:schemeClr val="tx1"/>
                </a:solidFill>
                <a:effectLst/>
                <a:ea typeface="Calibri" panose="020F0502020204030204" pitchFamily="34" charset="0"/>
                <a:cs typeface="Times New Roman" panose="02020603050405020304" pitchFamily="18" charset="0"/>
              </a:rPr>
              <a:t>Oculus-Patrimoine</a:t>
            </a:r>
            <a:r>
              <a:rPr lang="fr-FR" sz="1100" dirty="0">
                <a:solidFill>
                  <a:schemeClr val="tx1"/>
                </a:solidFill>
                <a:effectLst/>
                <a:ea typeface="Calibri" panose="020F0502020204030204" pitchFamily="34" charset="0"/>
                <a:cs typeface="Times New Roman" panose="02020603050405020304" pitchFamily="18" charset="0"/>
              </a:rPr>
              <a:t> réalise des études historiques et documentaires du patrimoine bâti et mobilier (par exemple patrimoine religieux dans les églises, ou art dans la ville) afin d’identifier et de relever l’ensemble de l’existant à considérer. En réalisant une base de données exhaustive comprenant relevés photographiques et description, on parvient à établir un </a:t>
            </a:r>
            <a:r>
              <a:rPr lang="fr-FR" sz="1100" b="1" dirty="0">
                <a:solidFill>
                  <a:schemeClr val="tx1"/>
                </a:solidFill>
                <a:effectLst/>
                <a:ea typeface="Calibri" panose="020F0502020204030204" pitchFamily="34" charset="0"/>
                <a:cs typeface="Times New Roman" panose="02020603050405020304" pitchFamily="18" charset="0"/>
              </a:rPr>
              <a:t>portrait patrimonial</a:t>
            </a:r>
            <a:r>
              <a:rPr lang="fr-FR" sz="1100" dirty="0">
                <a:solidFill>
                  <a:schemeClr val="tx1"/>
                </a:solidFill>
                <a:effectLst/>
                <a:ea typeface="Calibri" panose="020F0502020204030204" pitchFamily="34" charset="0"/>
                <a:cs typeface="Times New Roman" panose="02020603050405020304" pitchFamily="18" charset="0"/>
              </a:rPr>
              <a:t> d’un territoire, afin de former une base scientifique et rigoureuse préalable à tout projet d’urbanisme ou de valorisation culturelle et touristique.</a:t>
            </a:r>
            <a:endParaRPr lang="fr-FR" sz="1100" dirty="0">
              <a:solidFill>
                <a:schemeClr val="tx1"/>
              </a:solidFill>
            </a:endParaRPr>
          </a:p>
        </p:txBody>
      </p:sp>
      <p:sp>
        <p:nvSpPr>
          <p:cNvPr id="6" name="Rectangle : coins arrondis 5">
            <a:extLst>
              <a:ext uri="{FF2B5EF4-FFF2-40B4-BE49-F238E27FC236}">
                <a16:creationId xmlns:a16="http://schemas.microsoft.com/office/drawing/2014/main" id="{FD97BB45-4B99-9B1C-C576-AFAA5BECE77D}"/>
              </a:ext>
            </a:extLst>
          </p:cNvPr>
          <p:cNvSpPr/>
          <p:nvPr/>
        </p:nvSpPr>
        <p:spPr>
          <a:xfrm>
            <a:off x="4597166" y="2734810"/>
            <a:ext cx="6694415" cy="286903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effectLst/>
                <a:ea typeface="Calibri" panose="020F0502020204030204" pitchFamily="34" charset="0"/>
                <a:cs typeface="Times New Roman" panose="02020603050405020304" pitchFamily="18" charset="0"/>
              </a:rPr>
              <a:t>Conseil et accompagnement des collectivités pour élaborer une politique patrimoniale sur le territoire</a:t>
            </a:r>
          </a:p>
          <a:p>
            <a:pPr algn="ctr"/>
            <a:endParaRPr lang="fr-FR" sz="1200" b="1" dirty="0">
              <a:solidFill>
                <a:schemeClr val="tx1"/>
              </a:solidFill>
              <a:effectLst/>
              <a:ea typeface="Calibri" panose="020F0502020204030204" pitchFamily="34" charset="0"/>
              <a:cs typeface="Times New Roman" panose="02020603050405020304" pitchFamily="18" charset="0"/>
            </a:endParaRPr>
          </a:p>
          <a:p>
            <a:pPr algn="just"/>
            <a:r>
              <a:rPr lang="fr-FR" sz="1400" dirty="0">
                <a:solidFill>
                  <a:schemeClr val="tx1"/>
                </a:solidFill>
                <a:effectLst/>
                <a:ea typeface="Calibri" panose="020F0502020204030204" pitchFamily="34" charset="0"/>
                <a:cs typeface="Times New Roman" panose="02020603050405020304" pitchFamily="18" charset="0"/>
              </a:rPr>
              <a:t>	Un regard extérieur sur toutes les questions complexes liées à l’identification, la restauration, le financement et la valorisation facilite la mise en œuvre d’une politique patrimoniale. Les acteurs publics, réglementaires ou non, et les associations, sur la thématique patrimoniale sont très nombreux et complexes à identifier et parfois à mobiliser</a:t>
            </a:r>
            <a:r>
              <a:rPr lang="fr-FR" sz="1400" i="1" dirty="0">
                <a:solidFill>
                  <a:schemeClr val="tx1"/>
                </a:solidFill>
                <a:effectLst/>
                <a:ea typeface="Calibri" panose="020F0502020204030204" pitchFamily="34" charset="0"/>
                <a:cs typeface="Times New Roman" panose="02020603050405020304" pitchFamily="18" charset="0"/>
              </a:rPr>
              <a:t>. Oculus-Patrimoine </a:t>
            </a:r>
            <a:r>
              <a:rPr lang="fr-FR" sz="1400" dirty="0">
                <a:solidFill>
                  <a:schemeClr val="tx1"/>
                </a:solidFill>
                <a:effectLst/>
                <a:ea typeface="Calibri" panose="020F0502020204030204" pitchFamily="34" charset="0"/>
                <a:cs typeface="Times New Roman" panose="02020603050405020304" pitchFamily="18" charset="0"/>
              </a:rPr>
              <a:t>accompagne les acteurs publics à </a:t>
            </a:r>
            <a:r>
              <a:rPr lang="fr-FR" sz="1400" b="1" dirty="0">
                <a:solidFill>
                  <a:schemeClr val="tx1"/>
                </a:solidFill>
                <a:effectLst/>
                <a:ea typeface="Calibri" panose="020F0502020204030204" pitchFamily="34" charset="0"/>
                <a:cs typeface="Times New Roman" panose="02020603050405020304" pitchFamily="18" charset="0"/>
              </a:rPr>
              <a:t>définir leur politique patrimoniale.</a:t>
            </a:r>
          </a:p>
          <a:p>
            <a:pPr algn="ctr"/>
            <a:endParaRPr lang="fr-FR" sz="1100" dirty="0">
              <a:solidFill>
                <a:schemeClr val="tx1"/>
              </a:solidFill>
            </a:endParaRPr>
          </a:p>
        </p:txBody>
      </p:sp>
      <p:sp>
        <p:nvSpPr>
          <p:cNvPr id="7" name="Espace réservé du numéro de diapositive 6">
            <a:extLst>
              <a:ext uri="{FF2B5EF4-FFF2-40B4-BE49-F238E27FC236}">
                <a16:creationId xmlns:a16="http://schemas.microsoft.com/office/drawing/2014/main" id="{68699B9B-F330-D6FF-DDE9-189750459D36}"/>
              </a:ext>
            </a:extLst>
          </p:cNvPr>
          <p:cNvSpPr>
            <a:spLocks noGrp="1"/>
          </p:cNvSpPr>
          <p:nvPr>
            <p:ph type="sldNum" sz="quarter" idx="12"/>
          </p:nvPr>
        </p:nvSpPr>
        <p:spPr/>
        <p:txBody>
          <a:bodyPr/>
          <a:lstStyle/>
          <a:p>
            <a:fld id="{41AA3CAC-5212-4CBE-BA6C-FE4AF9278558}" type="slidenum">
              <a:rPr lang="fr-FR" smtClean="0"/>
              <a:t>7</a:t>
            </a:fld>
            <a:endParaRPr lang="fr-FR"/>
          </a:p>
        </p:txBody>
      </p:sp>
      <p:pic>
        <p:nvPicPr>
          <p:cNvPr id="9" name="Image 8">
            <a:extLst>
              <a:ext uri="{FF2B5EF4-FFF2-40B4-BE49-F238E27FC236}">
                <a16:creationId xmlns:a16="http://schemas.microsoft.com/office/drawing/2014/main" id="{5BF7207F-0D01-296E-F676-D368D7782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1" y="5997206"/>
            <a:ext cx="1296908" cy="762025"/>
          </a:xfrm>
          <a:prstGeom prst="rect">
            <a:avLst/>
          </a:prstGeom>
        </p:spPr>
      </p:pic>
      <p:sp>
        <p:nvSpPr>
          <p:cNvPr id="10" name="ZoneTexte 9">
            <a:extLst>
              <a:ext uri="{FF2B5EF4-FFF2-40B4-BE49-F238E27FC236}">
                <a16:creationId xmlns:a16="http://schemas.microsoft.com/office/drawing/2014/main" id="{08C456C8-D420-0185-D8DE-D7516524FE4B}"/>
              </a:ext>
            </a:extLst>
          </p:cNvPr>
          <p:cNvSpPr txBox="1"/>
          <p:nvPr/>
        </p:nvSpPr>
        <p:spPr>
          <a:xfrm>
            <a:off x="3372374" y="6434356"/>
            <a:ext cx="6694415" cy="369332"/>
          </a:xfrm>
          <a:prstGeom prst="rect">
            <a:avLst/>
          </a:prstGeom>
          <a:noFill/>
        </p:spPr>
        <p:txBody>
          <a:bodyPr wrap="square" rtlCol="0">
            <a:spAutoFit/>
          </a:bodyPr>
          <a:lstStyle/>
          <a:p>
            <a:r>
              <a:rPr lang="fr-FR" dirty="0">
                <a:solidFill>
                  <a:schemeClr val="accent1"/>
                </a:solidFill>
              </a:rPr>
              <a:t>Dossier de presse Oculus-Patrimoine Marie-Pierre Sampson</a:t>
            </a:r>
          </a:p>
        </p:txBody>
      </p:sp>
      <p:pic>
        <p:nvPicPr>
          <p:cNvPr id="11" name="Image 10" descr="Une image contenant clipart&#10;&#10;Description générée automatiquement">
            <a:extLst>
              <a:ext uri="{FF2B5EF4-FFF2-40B4-BE49-F238E27FC236}">
                <a16:creationId xmlns:a16="http://schemas.microsoft.com/office/drawing/2014/main" id="{F4381163-F1C8-E4E1-8660-77D71A4EB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017" y="285436"/>
            <a:ext cx="2505033" cy="1838602"/>
          </a:xfrm>
          <a:prstGeom prst="rect">
            <a:avLst/>
          </a:prstGeom>
        </p:spPr>
      </p:pic>
    </p:spTree>
    <p:extLst>
      <p:ext uri="{BB962C8B-B14F-4D97-AF65-F5344CB8AC3E}">
        <p14:creationId xmlns:p14="http://schemas.microsoft.com/office/powerpoint/2010/main" val="2081142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634A813A-9875-6F68-4609-96C981B20AC3}"/>
              </a:ext>
            </a:extLst>
          </p:cNvPr>
          <p:cNvSpPr/>
          <p:nvPr/>
        </p:nvSpPr>
        <p:spPr>
          <a:xfrm>
            <a:off x="1484853" y="302002"/>
            <a:ext cx="3984770" cy="124995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Les prestations proposées par </a:t>
            </a:r>
            <a:r>
              <a:rPr lang="fr-FR" sz="2000" b="1" i="1" dirty="0">
                <a:solidFill>
                  <a:schemeClr val="tx1"/>
                </a:solidFill>
              </a:rPr>
              <a:t>Oculus-Patrimoine</a:t>
            </a:r>
          </a:p>
        </p:txBody>
      </p:sp>
      <p:sp>
        <p:nvSpPr>
          <p:cNvPr id="5" name="Rectangle : coins arrondis 4">
            <a:extLst>
              <a:ext uri="{FF2B5EF4-FFF2-40B4-BE49-F238E27FC236}">
                <a16:creationId xmlns:a16="http://schemas.microsoft.com/office/drawing/2014/main" id="{06B72AEC-7839-61E7-5DA9-A2FAD7197C5E}"/>
              </a:ext>
            </a:extLst>
          </p:cNvPr>
          <p:cNvSpPr/>
          <p:nvPr/>
        </p:nvSpPr>
        <p:spPr>
          <a:xfrm>
            <a:off x="293615" y="1963025"/>
            <a:ext cx="3917658" cy="3003258"/>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endParaRPr lang="fr-FR" sz="1100" dirty="0">
              <a:solidFill>
                <a:schemeClr val="tx1"/>
              </a:solidFill>
            </a:endParaRPr>
          </a:p>
          <a:p>
            <a:pPr algn="just">
              <a:lnSpc>
                <a:spcPct val="107000"/>
              </a:lnSpc>
              <a:spcAft>
                <a:spcPts val="800"/>
              </a:spcAft>
            </a:pPr>
            <a:endParaRPr lang="fr-FR" sz="1100" dirty="0">
              <a:solidFill>
                <a:schemeClr val="tx1"/>
              </a:solidFill>
            </a:endParaRPr>
          </a:p>
          <a:p>
            <a:pPr algn="just">
              <a:lnSpc>
                <a:spcPct val="107000"/>
              </a:lnSpc>
              <a:spcAft>
                <a:spcPts val="800"/>
              </a:spcAft>
            </a:pPr>
            <a:endParaRPr lang="fr-FR" sz="1100" dirty="0">
              <a:solidFill>
                <a:schemeClr val="tx1"/>
              </a:solidFill>
            </a:endParaRPr>
          </a:p>
          <a:p>
            <a:pPr algn="ctr">
              <a:lnSpc>
                <a:spcPct val="107000"/>
              </a:lnSpc>
              <a:spcAft>
                <a:spcPts val="800"/>
              </a:spcAft>
            </a:pPr>
            <a:r>
              <a:rPr lang="fr-FR" sz="1400" b="1" dirty="0">
                <a:solidFill>
                  <a:schemeClr val="tx1"/>
                </a:solidFill>
              </a:rPr>
              <a:t>Sensibilisation du public</a:t>
            </a:r>
          </a:p>
          <a:p>
            <a:pPr algn="just">
              <a:lnSpc>
                <a:spcPct val="107000"/>
              </a:lnSpc>
              <a:spcAft>
                <a:spcPts val="800"/>
              </a:spcAft>
            </a:pPr>
            <a:r>
              <a:rPr lang="fr-FR" sz="1100" dirty="0">
                <a:solidFill>
                  <a:schemeClr val="tx1"/>
                </a:solidFill>
                <a:effectLst/>
                <a:ea typeface="Calibri" panose="020F0502020204030204" pitchFamily="34" charset="0"/>
                <a:cs typeface="Times New Roman" panose="02020603050405020304" pitchFamily="18" charset="0"/>
              </a:rPr>
              <a:t>	Marie-Pierre Sampson </a:t>
            </a:r>
            <a:r>
              <a:rPr lang="fr-FR" sz="1100" b="1" dirty="0">
                <a:solidFill>
                  <a:schemeClr val="tx1"/>
                </a:solidFill>
                <a:effectLst/>
                <a:ea typeface="Calibri" panose="020F0502020204030204" pitchFamily="34" charset="0"/>
                <a:cs typeface="Times New Roman" panose="02020603050405020304" pitchFamily="18" charset="0"/>
              </a:rPr>
              <a:t>intervient en animation et atelier de sensibilisation</a:t>
            </a:r>
            <a:r>
              <a:rPr lang="fr-FR" sz="1100" dirty="0">
                <a:solidFill>
                  <a:schemeClr val="tx1"/>
                </a:solidFill>
                <a:effectLst/>
                <a:ea typeface="Calibri" panose="020F0502020204030204" pitchFamily="34" charset="0"/>
                <a:cs typeface="Times New Roman" panose="02020603050405020304" pitchFamily="18" charset="0"/>
              </a:rPr>
              <a:t> au patrimoine bâti. Elle a créé une approche originale partant de la sensibilité des personnes, afin de toucher tous les publics et notamment le public non averti. Les premiers ambassadeurs du patrimoine d’une ville sont les élus, le personnel municipal et les habitants. Avant de valoriser touristiquement les richesses d’une ville, nous pensons qu’il est préférable de sensibiliser au patrimoine les premiers publics qui la fréquentent au quotidien. Différentes médiations créatives peuvent être spécialement crées selon les demandes et les spécificités du territoire, tels l’élaboration d’inventaires participatifs.</a:t>
            </a:r>
          </a:p>
          <a:p>
            <a:pPr>
              <a:lnSpc>
                <a:spcPct val="107000"/>
              </a:lnSpc>
              <a:spcAft>
                <a:spcPts val="800"/>
              </a:spcAft>
            </a:pPr>
            <a:r>
              <a:rPr lang="fr-FR" sz="1100" b="1" dirty="0">
                <a:solidFill>
                  <a:schemeClr val="tx1"/>
                </a:solidFill>
                <a:effectLst/>
                <a:ea typeface="Calibri" panose="020F0502020204030204" pitchFamily="34" charset="0"/>
                <a:cs typeface="Times New Roman" panose="02020603050405020304" pitchFamily="18" charset="0"/>
              </a:rPr>
              <a:t> </a:t>
            </a:r>
            <a:endParaRPr lang="fr-FR" sz="1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Garamond" panose="02020404030301010803" pitchFamily="18" charset="0"/>
                <a:ea typeface="Calibri" panose="020F0502020204030204" pitchFamily="34" charset="0"/>
                <a:cs typeface="Times New Roman" panose="02020603050405020304" pitchFamily="18" charset="0"/>
              </a:rPr>
              <a:t>la fréquentent au quotidien. Différentes médiations </a:t>
            </a:r>
            <a:endParaRPr lang="fr-FR" sz="1100" dirty="0">
              <a:solidFill>
                <a:schemeClr val="tx1"/>
              </a:solidFill>
            </a:endParaRPr>
          </a:p>
        </p:txBody>
      </p:sp>
      <p:sp>
        <p:nvSpPr>
          <p:cNvPr id="6" name="Rectangle : coins arrondis 5">
            <a:extLst>
              <a:ext uri="{FF2B5EF4-FFF2-40B4-BE49-F238E27FC236}">
                <a16:creationId xmlns:a16="http://schemas.microsoft.com/office/drawing/2014/main" id="{FD97BB45-4B99-9B1C-C576-AFAA5BECE77D}"/>
              </a:ext>
            </a:extLst>
          </p:cNvPr>
          <p:cNvSpPr/>
          <p:nvPr/>
        </p:nvSpPr>
        <p:spPr>
          <a:xfrm>
            <a:off x="4655890" y="1912689"/>
            <a:ext cx="5780015" cy="147646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FR" sz="1400" b="1" dirty="0">
                <a:solidFill>
                  <a:schemeClr val="tx1"/>
                </a:solidFill>
                <a:effectLst/>
                <a:ea typeface="Calibri" panose="020F0502020204030204" pitchFamily="34" charset="0"/>
                <a:cs typeface="Times New Roman" panose="02020603050405020304" pitchFamily="18" charset="0"/>
              </a:rPr>
              <a:t>Mise en valeur touristique</a:t>
            </a:r>
          </a:p>
          <a:p>
            <a:pPr>
              <a:lnSpc>
                <a:spcPct val="107000"/>
              </a:lnSpc>
              <a:spcAft>
                <a:spcPts val="800"/>
              </a:spcAft>
            </a:pPr>
            <a:r>
              <a:rPr lang="fr-FR" sz="1400" i="1" dirty="0">
                <a:solidFill>
                  <a:schemeClr val="tx1"/>
                </a:solidFill>
                <a:effectLst/>
                <a:ea typeface="Calibri" panose="020F0502020204030204" pitchFamily="34" charset="0"/>
                <a:cs typeface="Times New Roman" panose="02020603050405020304" pitchFamily="18" charset="0"/>
              </a:rPr>
              <a:t>	Oculus-Patrimoine</a:t>
            </a:r>
            <a:r>
              <a:rPr lang="fr-FR" sz="1400" dirty="0">
                <a:solidFill>
                  <a:schemeClr val="tx1"/>
                </a:solidFill>
                <a:effectLst/>
                <a:ea typeface="Calibri" panose="020F0502020204030204" pitchFamily="34" charset="0"/>
                <a:cs typeface="Times New Roman" panose="02020603050405020304" pitchFamily="18" charset="0"/>
              </a:rPr>
              <a:t> </a:t>
            </a:r>
            <a:r>
              <a:rPr lang="fr-FR" sz="1400" b="1" dirty="0">
                <a:solidFill>
                  <a:schemeClr val="tx1"/>
                </a:solidFill>
                <a:effectLst/>
                <a:ea typeface="Calibri" panose="020F0502020204030204" pitchFamily="34" charset="0"/>
                <a:cs typeface="Times New Roman" panose="02020603050405020304" pitchFamily="18" charset="0"/>
              </a:rPr>
              <a:t>conçoit et accompagne la création matérielle des outils de valorisation touristique et patrimoniale,</a:t>
            </a:r>
            <a:r>
              <a:rPr lang="fr-FR" sz="1400" dirty="0">
                <a:solidFill>
                  <a:schemeClr val="tx1"/>
                </a:solidFill>
                <a:effectLst/>
                <a:ea typeface="Calibri" panose="020F0502020204030204" pitchFamily="34" charset="0"/>
                <a:cs typeface="Times New Roman" panose="02020603050405020304" pitchFamily="18" charset="0"/>
              </a:rPr>
              <a:t> tels les circuits de visite, les contenus numériques, les écrits d’aide à la visite ou la signalisation patrimoniale (pupitres, totems, jalonnement). </a:t>
            </a:r>
            <a:endParaRPr lang="fr-FR" sz="1400" dirty="0">
              <a:solidFill>
                <a:schemeClr val="tx1"/>
              </a:solidFill>
            </a:endParaRPr>
          </a:p>
        </p:txBody>
      </p:sp>
      <p:sp>
        <p:nvSpPr>
          <p:cNvPr id="7" name="Espace réservé du numéro de diapositive 6">
            <a:extLst>
              <a:ext uri="{FF2B5EF4-FFF2-40B4-BE49-F238E27FC236}">
                <a16:creationId xmlns:a16="http://schemas.microsoft.com/office/drawing/2014/main" id="{68699B9B-F330-D6FF-DDE9-189750459D36}"/>
              </a:ext>
            </a:extLst>
          </p:cNvPr>
          <p:cNvSpPr>
            <a:spLocks noGrp="1"/>
          </p:cNvSpPr>
          <p:nvPr>
            <p:ph type="sldNum" sz="quarter" idx="12"/>
          </p:nvPr>
        </p:nvSpPr>
        <p:spPr/>
        <p:txBody>
          <a:bodyPr/>
          <a:lstStyle/>
          <a:p>
            <a:fld id="{41AA3CAC-5212-4CBE-BA6C-FE4AF9278558}" type="slidenum">
              <a:rPr lang="fr-FR" smtClean="0"/>
              <a:t>8</a:t>
            </a:fld>
            <a:endParaRPr lang="fr-FR"/>
          </a:p>
        </p:txBody>
      </p:sp>
      <p:pic>
        <p:nvPicPr>
          <p:cNvPr id="9" name="Image 8">
            <a:extLst>
              <a:ext uri="{FF2B5EF4-FFF2-40B4-BE49-F238E27FC236}">
                <a16:creationId xmlns:a16="http://schemas.microsoft.com/office/drawing/2014/main" id="{5BF7207F-0D01-296E-F676-D368D7782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1" y="5997206"/>
            <a:ext cx="1296908" cy="762025"/>
          </a:xfrm>
          <a:prstGeom prst="rect">
            <a:avLst/>
          </a:prstGeom>
        </p:spPr>
      </p:pic>
      <p:sp>
        <p:nvSpPr>
          <p:cNvPr id="10" name="ZoneTexte 9">
            <a:extLst>
              <a:ext uri="{FF2B5EF4-FFF2-40B4-BE49-F238E27FC236}">
                <a16:creationId xmlns:a16="http://schemas.microsoft.com/office/drawing/2014/main" id="{08C456C8-D420-0185-D8DE-D7516524FE4B}"/>
              </a:ext>
            </a:extLst>
          </p:cNvPr>
          <p:cNvSpPr txBox="1"/>
          <p:nvPr/>
        </p:nvSpPr>
        <p:spPr>
          <a:xfrm>
            <a:off x="3372374" y="6434356"/>
            <a:ext cx="6694415" cy="369332"/>
          </a:xfrm>
          <a:prstGeom prst="rect">
            <a:avLst/>
          </a:prstGeom>
          <a:noFill/>
        </p:spPr>
        <p:txBody>
          <a:bodyPr wrap="square" rtlCol="0">
            <a:spAutoFit/>
          </a:bodyPr>
          <a:lstStyle/>
          <a:p>
            <a:r>
              <a:rPr lang="fr-FR" dirty="0">
                <a:solidFill>
                  <a:schemeClr val="accent1"/>
                </a:solidFill>
              </a:rPr>
              <a:t>Dossier de presse Oculus-Patrimoine Marie-Pierre Sampson</a:t>
            </a:r>
          </a:p>
        </p:txBody>
      </p:sp>
      <p:pic>
        <p:nvPicPr>
          <p:cNvPr id="2" name="Image 1" descr="Une image contenant texte, briquet&#10;&#10;Description générée automatiquement">
            <a:extLst>
              <a:ext uri="{FF2B5EF4-FFF2-40B4-BE49-F238E27FC236}">
                <a16:creationId xmlns:a16="http://schemas.microsoft.com/office/drawing/2014/main" id="{5DEE114E-B81B-AC48-6AB0-8A7C2EFA78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5447" y="3447876"/>
            <a:ext cx="3383581" cy="2848590"/>
          </a:xfrm>
          <a:prstGeom prst="rect">
            <a:avLst/>
          </a:prstGeom>
        </p:spPr>
      </p:pic>
    </p:spTree>
    <p:extLst>
      <p:ext uri="{BB962C8B-B14F-4D97-AF65-F5344CB8AC3E}">
        <p14:creationId xmlns:p14="http://schemas.microsoft.com/office/powerpoint/2010/main" val="2640734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634A813A-9875-6F68-4609-96C981B20AC3}"/>
              </a:ext>
            </a:extLst>
          </p:cNvPr>
          <p:cNvSpPr/>
          <p:nvPr/>
        </p:nvSpPr>
        <p:spPr>
          <a:xfrm>
            <a:off x="1484853" y="302002"/>
            <a:ext cx="4261606" cy="153518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Les questions patrimoniales de plus en plus complexes et présentes pour les territoires, </a:t>
            </a:r>
          </a:p>
          <a:p>
            <a:pPr algn="ctr"/>
            <a:r>
              <a:rPr lang="fr-FR" sz="2000" b="1" dirty="0">
                <a:solidFill>
                  <a:schemeClr val="tx1"/>
                </a:solidFill>
              </a:rPr>
              <a:t>Pourquoi faire appel à </a:t>
            </a:r>
            <a:r>
              <a:rPr lang="fr-FR" sz="2000" b="1" i="1" dirty="0">
                <a:solidFill>
                  <a:schemeClr val="tx1"/>
                </a:solidFill>
              </a:rPr>
              <a:t>Oculus-Patrimoine </a:t>
            </a:r>
            <a:r>
              <a:rPr lang="fr-FR" sz="2000" b="1" dirty="0">
                <a:solidFill>
                  <a:schemeClr val="tx1"/>
                </a:solidFill>
              </a:rPr>
              <a:t>?</a:t>
            </a:r>
          </a:p>
        </p:txBody>
      </p:sp>
      <p:sp>
        <p:nvSpPr>
          <p:cNvPr id="5" name="Rectangle : coins arrondis 4">
            <a:extLst>
              <a:ext uri="{FF2B5EF4-FFF2-40B4-BE49-F238E27FC236}">
                <a16:creationId xmlns:a16="http://schemas.microsoft.com/office/drawing/2014/main" id="{06B72AEC-7839-61E7-5DA9-A2FAD7197C5E}"/>
              </a:ext>
            </a:extLst>
          </p:cNvPr>
          <p:cNvSpPr/>
          <p:nvPr/>
        </p:nvSpPr>
        <p:spPr>
          <a:xfrm>
            <a:off x="293615" y="1963025"/>
            <a:ext cx="3917658" cy="3003258"/>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endParaRPr lang="fr-FR" sz="1100" dirty="0">
              <a:solidFill>
                <a:schemeClr val="tx1"/>
              </a:solidFill>
            </a:endParaRPr>
          </a:p>
          <a:p>
            <a:pPr algn="just">
              <a:lnSpc>
                <a:spcPct val="107000"/>
              </a:lnSpc>
              <a:spcAft>
                <a:spcPts val="800"/>
              </a:spcAft>
            </a:pPr>
            <a:endParaRPr lang="fr-FR" sz="1100" dirty="0">
              <a:solidFill>
                <a:schemeClr val="tx1"/>
              </a:solidFill>
            </a:endParaRPr>
          </a:p>
          <a:p>
            <a:pPr algn="just">
              <a:lnSpc>
                <a:spcPct val="107000"/>
              </a:lnSpc>
              <a:spcAft>
                <a:spcPts val="800"/>
              </a:spcAft>
            </a:pPr>
            <a:r>
              <a:rPr lang="fr-FR" sz="1100" dirty="0">
                <a:solidFill>
                  <a:schemeClr val="tx1"/>
                </a:solidFill>
                <a:effectLst/>
                <a:ea typeface="Calibri" panose="020F0502020204030204" pitchFamily="34" charset="0"/>
                <a:cs typeface="Times New Roman" panose="02020603050405020304" pitchFamily="18" charset="0"/>
              </a:rPr>
              <a:t>	Les villes se sentent de plus en plus, concernées par les </a:t>
            </a:r>
            <a:r>
              <a:rPr lang="fr-FR" sz="1100" b="1" dirty="0">
                <a:solidFill>
                  <a:schemeClr val="tx1"/>
                </a:solidFill>
                <a:effectLst/>
                <a:ea typeface="Calibri" panose="020F0502020204030204" pitchFamily="34" charset="0"/>
                <a:cs typeface="Times New Roman" panose="02020603050405020304" pitchFamily="18" charset="0"/>
              </a:rPr>
              <a:t>questions patrimoniales</a:t>
            </a:r>
            <a:r>
              <a:rPr lang="fr-FR" sz="1100" dirty="0">
                <a:solidFill>
                  <a:schemeClr val="tx1"/>
                </a:solidFill>
                <a:effectLst/>
                <a:ea typeface="Calibri" panose="020F0502020204030204" pitchFamily="34" charset="0"/>
                <a:cs typeface="Times New Roman" panose="02020603050405020304" pitchFamily="18" charset="0"/>
              </a:rPr>
              <a:t>, conscientes que leur attractivité dépende en partie des richesses architecturales, urbaines, historiques et culturelles de la ville et ainsi que du bien-être de ses habitants.</a:t>
            </a:r>
          </a:p>
          <a:p>
            <a:pPr algn="just">
              <a:lnSpc>
                <a:spcPct val="107000"/>
              </a:lnSpc>
              <a:spcAft>
                <a:spcPts val="800"/>
              </a:spcAft>
            </a:pPr>
            <a:r>
              <a:rPr lang="fr-FR" sz="1100" dirty="0">
                <a:solidFill>
                  <a:schemeClr val="tx1"/>
                </a:solidFill>
                <a:effectLst/>
                <a:ea typeface="Calibri" panose="020F0502020204030204" pitchFamily="34" charset="0"/>
                <a:cs typeface="Times New Roman" panose="02020603050405020304" pitchFamily="18" charset="0"/>
              </a:rPr>
              <a:t>Par ailleurs, la </a:t>
            </a:r>
            <a:r>
              <a:rPr lang="fr-FR" sz="1100" b="1" dirty="0">
                <a:solidFill>
                  <a:schemeClr val="tx1"/>
                </a:solidFill>
                <a:effectLst/>
                <a:ea typeface="Calibri" panose="020F0502020204030204" pitchFamily="34" charset="0"/>
                <a:cs typeface="Times New Roman" panose="02020603050405020304" pitchFamily="18" charset="0"/>
              </a:rPr>
              <a:t>notion de patrimoine s’est considérablement élargie,</a:t>
            </a:r>
            <a:r>
              <a:rPr lang="fr-FR" sz="1100" dirty="0">
                <a:solidFill>
                  <a:schemeClr val="tx1"/>
                </a:solidFill>
                <a:effectLst/>
                <a:ea typeface="Calibri" panose="020F0502020204030204" pitchFamily="34" charset="0"/>
                <a:cs typeface="Times New Roman" panose="02020603050405020304" pitchFamily="18" charset="0"/>
              </a:rPr>
              <a:t> notamment à des périodes récentes, et à divers types de patrimoine ; ce n’est plus uniquement le ministère de la Culture qui désigne de qui est ou pas patrimoine. Les questions d’identification et de reconnaissance se posent alors. Que restaure-t-on, que met-on en avant, qu’est-ce qui est important pour l’identité du territoire et ses habitants ?</a:t>
            </a:r>
          </a:p>
          <a:p>
            <a:pPr algn="just">
              <a:lnSpc>
                <a:spcPct val="107000"/>
              </a:lnSpc>
              <a:spcAft>
                <a:spcPts val="800"/>
              </a:spcAft>
            </a:pPr>
            <a:endParaRPr lang="fr-FR" sz="11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100" b="1" dirty="0">
                <a:solidFill>
                  <a:schemeClr val="tx1"/>
                </a:solidFill>
                <a:effectLst/>
                <a:ea typeface="Calibri" panose="020F0502020204030204" pitchFamily="34" charset="0"/>
                <a:cs typeface="Times New Roman" panose="02020603050405020304" pitchFamily="18" charset="0"/>
              </a:rPr>
              <a:t> </a:t>
            </a:r>
            <a:endParaRPr lang="fr-FR" sz="1100" dirty="0">
              <a:solidFill>
                <a:schemeClr val="tx1"/>
              </a:solidFill>
              <a:effectLst/>
              <a:ea typeface="Calibri" panose="020F0502020204030204" pitchFamily="34" charset="0"/>
              <a:cs typeface="Times New Roman" panose="02020603050405020304" pitchFamily="18" charset="0"/>
            </a:endParaRPr>
          </a:p>
        </p:txBody>
      </p:sp>
      <p:sp>
        <p:nvSpPr>
          <p:cNvPr id="6" name="Rectangle : coins arrondis 5">
            <a:extLst>
              <a:ext uri="{FF2B5EF4-FFF2-40B4-BE49-F238E27FC236}">
                <a16:creationId xmlns:a16="http://schemas.microsoft.com/office/drawing/2014/main" id="{FD97BB45-4B99-9B1C-C576-AFAA5BECE77D}"/>
              </a:ext>
            </a:extLst>
          </p:cNvPr>
          <p:cNvSpPr/>
          <p:nvPr/>
        </p:nvSpPr>
        <p:spPr>
          <a:xfrm>
            <a:off x="4714613" y="2315361"/>
            <a:ext cx="5176007" cy="363243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endParaRPr lang="fr-FR" sz="1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endParaRPr lang="fr-FR" sz="1100" dirty="0">
              <a:solidFill>
                <a:schemeClr val="tx1"/>
              </a:solidFill>
              <a:ea typeface="Calibri" panose="020F0502020204030204" pitchFamily="34" charset="0"/>
              <a:cs typeface="Times New Roman" panose="02020603050405020304" pitchFamily="18" charset="0"/>
            </a:endParaRPr>
          </a:p>
          <a:p>
            <a:pPr algn="just">
              <a:lnSpc>
                <a:spcPct val="107000"/>
              </a:lnSpc>
              <a:spcAft>
                <a:spcPts val="800"/>
              </a:spcAft>
            </a:pPr>
            <a:endParaRPr lang="fr-FR" sz="12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chemeClr val="tx1"/>
                </a:solidFill>
                <a:effectLst/>
                <a:ea typeface="Calibri" panose="020F0502020204030204" pitchFamily="34" charset="0"/>
                <a:cs typeface="Times New Roman" panose="02020603050405020304" pitchFamily="18" charset="0"/>
              </a:rPr>
              <a:t>Enfin, le </a:t>
            </a:r>
            <a:r>
              <a:rPr lang="fr-FR" sz="1200" b="1" dirty="0">
                <a:solidFill>
                  <a:schemeClr val="tx1"/>
                </a:solidFill>
                <a:effectLst/>
                <a:ea typeface="Calibri" panose="020F0502020204030204" pitchFamily="34" charset="0"/>
                <a:cs typeface="Times New Roman" panose="02020603050405020304" pitchFamily="18" charset="0"/>
              </a:rPr>
              <a:t>développement croissant du tourisme de proximité</a:t>
            </a:r>
            <a:r>
              <a:rPr lang="fr-FR" sz="1200" dirty="0">
                <a:solidFill>
                  <a:schemeClr val="tx1"/>
                </a:solidFill>
                <a:effectLst/>
                <a:ea typeface="Calibri" panose="020F0502020204030204" pitchFamily="34" charset="0"/>
                <a:cs typeface="Times New Roman" panose="02020603050405020304" pitchFamily="18" charset="0"/>
              </a:rPr>
              <a:t>, pousse les acteurs publics à considérer la mise en place d’outils de présentation et de médiation de qualité adapté à chaque visiteur sur la commune.</a:t>
            </a:r>
          </a:p>
          <a:p>
            <a:pPr algn="just">
              <a:lnSpc>
                <a:spcPct val="107000"/>
              </a:lnSpc>
              <a:spcAft>
                <a:spcPts val="800"/>
              </a:spcAft>
            </a:pPr>
            <a:r>
              <a:rPr lang="fr-FR" sz="1200" dirty="0">
                <a:solidFill>
                  <a:schemeClr val="tx1"/>
                </a:solidFill>
                <a:effectLst/>
                <a:ea typeface="Calibri" panose="020F0502020204030204" pitchFamily="34" charset="0"/>
                <a:cs typeface="Times New Roman" panose="02020603050405020304" pitchFamily="18" charset="0"/>
              </a:rPr>
              <a:t>	Les villes n’ont pas toujours au sein de leurs équipes du personnel dédié ou disponible pour documenter le patrimoine de la commune, accompagner et financer les programmes de restauration ou sensibiliser les publics et les touristes aux richesses du territoire. Faire appel à un cabinet d’étude expert permet d’obtenir en un temps défini des éléments tangibles, mais également de prendre du recul sur des questions complexes, et enfin de bénéficier de prestations en cas de besoins ponctuels et rapides par exemple en amont d’une intervention sur un bâtiment, lors de la révision du PLU, ou la mise en place d’une signalétique touristique. </a:t>
            </a:r>
            <a:r>
              <a:rPr lang="fr-FR" sz="1200" b="1" dirty="0">
                <a:solidFill>
                  <a:schemeClr val="tx1"/>
                </a:solidFill>
                <a:effectLst/>
                <a:ea typeface="Calibri" panose="020F0502020204030204" pitchFamily="34" charset="0"/>
                <a:cs typeface="Times New Roman" panose="02020603050405020304" pitchFamily="18" charset="0"/>
              </a:rPr>
              <a:t>C’est pourquoi nous pensons que connaître et identifier,</a:t>
            </a:r>
            <a:r>
              <a:rPr lang="fr-FR" sz="1200" dirty="0">
                <a:solidFill>
                  <a:schemeClr val="tx1"/>
                </a:solidFill>
                <a:effectLst/>
                <a:ea typeface="Calibri" panose="020F0502020204030204" pitchFamily="34" charset="0"/>
                <a:cs typeface="Times New Roman" panose="02020603050405020304" pitchFamily="18" charset="0"/>
              </a:rPr>
              <a:t> de façon experte et collective, le patrimoine, c’est avoir de solides bases pour les interventions de restauration, et savoir quoi et comment valoriser auprès des publics.</a:t>
            </a:r>
          </a:p>
          <a:p>
            <a:pPr>
              <a:lnSpc>
                <a:spcPct val="107000"/>
              </a:lnSpc>
              <a:spcAft>
                <a:spcPts val="800"/>
              </a:spcAft>
            </a:pPr>
            <a:br>
              <a:rPr lang="fr-FR" sz="11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br>
            <a:r>
              <a:rPr lang="fr-FR" sz="1800" dirty="0">
                <a:effectLst/>
                <a:latin typeface="Garamond" panose="02020404030301010803" pitchFamily="18" charset="0"/>
                <a:ea typeface="Calibri" panose="020F0502020204030204" pitchFamily="34" charset="0"/>
                <a:cs typeface="Times New Roman" panose="02020603050405020304" pitchFamily="18" charset="0"/>
              </a:rPr>
              <a:t> </a:t>
            </a:r>
          </a:p>
          <a:p>
            <a:pPr algn="ctr">
              <a:lnSpc>
                <a:spcPct val="107000"/>
              </a:lnSpc>
              <a:spcAft>
                <a:spcPts val="800"/>
              </a:spcAft>
            </a:pPr>
            <a:endParaRPr lang="fr-FR" sz="1100" dirty="0">
              <a:solidFill>
                <a:schemeClr val="tx1"/>
              </a:solidFill>
            </a:endParaRPr>
          </a:p>
        </p:txBody>
      </p:sp>
      <p:sp>
        <p:nvSpPr>
          <p:cNvPr id="7" name="Espace réservé du numéro de diapositive 6">
            <a:extLst>
              <a:ext uri="{FF2B5EF4-FFF2-40B4-BE49-F238E27FC236}">
                <a16:creationId xmlns:a16="http://schemas.microsoft.com/office/drawing/2014/main" id="{68699B9B-F330-D6FF-DDE9-189750459D36}"/>
              </a:ext>
            </a:extLst>
          </p:cNvPr>
          <p:cNvSpPr>
            <a:spLocks noGrp="1"/>
          </p:cNvSpPr>
          <p:nvPr>
            <p:ph type="sldNum" sz="quarter" idx="12"/>
          </p:nvPr>
        </p:nvSpPr>
        <p:spPr/>
        <p:txBody>
          <a:bodyPr/>
          <a:lstStyle/>
          <a:p>
            <a:fld id="{41AA3CAC-5212-4CBE-BA6C-FE4AF9278558}" type="slidenum">
              <a:rPr lang="fr-FR" smtClean="0"/>
              <a:t>9</a:t>
            </a:fld>
            <a:endParaRPr lang="fr-FR"/>
          </a:p>
        </p:txBody>
      </p:sp>
      <p:pic>
        <p:nvPicPr>
          <p:cNvPr id="9" name="Image 8">
            <a:extLst>
              <a:ext uri="{FF2B5EF4-FFF2-40B4-BE49-F238E27FC236}">
                <a16:creationId xmlns:a16="http://schemas.microsoft.com/office/drawing/2014/main" id="{5BF7207F-0D01-296E-F676-D368D7782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1" y="5997206"/>
            <a:ext cx="1296908" cy="762025"/>
          </a:xfrm>
          <a:prstGeom prst="rect">
            <a:avLst/>
          </a:prstGeom>
        </p:spPr>
      </p:pic>
      <p:sp>
        <p:nvSpPr>
          <p:cNvPr id="10" name="ZoneTexte 9">
            <a:extLst>
              <a:ext uri="{FF2B5EF4-FFF2-40B4-BE49-F238E27FC236}">
                <a16:creationId xmlns:a16="http://schemas.microsoft.com/office/drawing/2014/main" id="{08C456C8-D420-0185-D8DE-D7516524FE4B}"/>
              </a:ext>
            </a:extLst>
          </p:cNvPr>
          <p:cNvSpPr txBox="1"/>
          <p:nvPr/>
        </p:nvSpPr>
        <p:spPr>
          <a:xfrm>
            <a:off x="3372374" y="6434356"/>
            <a:ext cx="6694415" cy="369332"/>
          </a:xfrm>
          <a:prstGeom prst="rect">
            <a:avLst/>
          </a:prstGeom>
          <a:noFill/>
        </p:spPr>
        <p:txBody>
          <a:bodyPr wrap="square" rtlCol="0">
            <a:spAutoFit/>
          </a:bodyPr>
          <a:lstStyle/>
          <a:p>
            <a:r>
              <a:rPr lang="fr-FR" dirty="0">
                <a:solidFill>
                  <a:schemeClr val="accent1"/>
                </a:solidFill>
              </a:rPr>
              <a:t>Dossier de presse Oculus-Patrimoine Marie-Pierre Sampson</a:t>
            </a:r>
          </a:p>
        </p:txBody>
      </p:sp>
    </p:spTree>
    <p:extLst>
      <p:ext uri="{BB962C8B-B14F-4D97-AF65-F5344CB8AC3E}">
        <p14:creationId xmlns:p14="http://schemas.microsoft.com/office/powerpoint/2010/main" val="4170833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2321</Words>
  <Application>Microsoft Office PowerPoint</Application>
  <PresentationFormat>Grand écran</PresentationFormat>
  <Paragraphs>138</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Calibri Light</vt:lpstr>
      <vt:lpstr>Garamond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Marie-Pierre Sampson</dc:creator>
  <cp:lastModifiedBy>Marie-Pierre Sampson</cp:lastModifiedBy>
  <cp:revision>1</cp:revision>
  <dcterms:created xsi:type="dcterms:W3CDTF">2023-01-09T14:22:55Z</dcterms:created>
  <dcterms:modified xsi:type="dcterms:W3CDTF">2023-01-10T10:26:46Z</dcterms:modified>
</cp:coreProperties>
</file>